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80" r:id="rId5"/>
    <p:sldId id="279" r:id="rId6"/>
    <p:sldId id="256" r:id="rId7"/>
    <p:sldId id="277" r:id="rId8"/>
    <p:sldId id="266" r:id="rId9"/>
    <p:sldId id="257" r:id="rId10"/>
    <p:sldId id="258" r:id="rId11"/>
    <p:sldId id="259" r:id="rId12"/>
    <p:sldId id="268" r:id="rId13"/>
    <p:sldId id="260" r:id="rId14"/>
    <p:sldId id="261" r:id="rId15"/>
    <p:sldId id="262" r:id="rId16"/>
    <p:sldId id="263" r:id="rId17"/>
    <p:sldId id="267" r:id="rId18"/>
    <p:sldId id="265" r:id="rId19"/>
    <p:sldId id="278" r:id="rId20"/>
    <p:sldId id="281" r:id="rId21"/>
    <p:sldId id="276" r:id="rId22"/>
    <p:sldId id="282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7AC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8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19-10-09T13:37:33.303"/>
    </inkml:context>
    <inkml:brush xml:id="br0">
      <inkml:brushProperty name="width" value="0.15875" units="cm"/>
      <inkml:brushProperty name="height" value="0.15875" units="cm"/>
      <inkml:brushProperty name="color" value="#FFFFFF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19-10-09T13:37:40.709"/>
    </inkml:context>
    <inkml:brush xml:id="br0">
      <inkml:brushProperty name="width" value="0.15875" units="cm"/>
      <inkml:brushProperty name="height" value="0.15875" units="cm"/>
      <inkml:brushProperty name="color" value="#FFFFFF"/>
      <inkml:brushProperty name="fitToCurve" value="1"/>
    </inkml:brush>
  </inkml:definitions>
  <inkml:trace contextRef="#ctx0" brushRef="#br0">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19-10-09T13:37:07.661"/>
    </inkml:context>
    <inkml:brush xml:id="br0">
      <inkml:brushProperty name="width" value="0.15875" units="cm"/>
      <inkml:brushProperty name="height" value="0.15875" units="cm"/>
      <inkml:brushProperty name="color" value="#FFFFFF"/>
      <inkml:brushProperty name="fitToCurve" value="1"/>
    </inkml:brush>
  </inkml:definitions>
  <inkml:trace contextRef="#ctx0" brushRef="#br0">2124 940 0</inkml:trace>
  <inkml:trace contextRef="#ctx0" brushRef="#br0" timeOffset="1188">2340 800 0</inkml:trace>
  <inkml:trace contextRef="#ctx0" brushRef="#br0" timeOffset="3876">2289 762 0,'12'0'203,"1"0"-187,0 0-16,0 0 15,-1 0 1,1 0 31,12 0 0,-12 0-32,-13 13 16,13-13 1,-13 12-32,0 14 31,0-14-15,0 1 15,0 0 16,0 0-16</inkml:trace>
  <inkml:trace contextRef="#ctx0" brushRef="#br0" timeOffset="2469">2517 1029 0</inkml:trace>
  <inkml:trace contextRef="#ctx0" brushRef="#br0" timeOffset="4829">2555 1016 0</inkml:trace>
  <inkml:trace contextRef="#ctx0" brushRef="#br0" timeOffset="6219">3203 1054 0</inkml:trace>
  <inkml:trace contextRef="#ctx0" brushRef="#br0" timeOffset="7501">3470 1130 0</inkml:trace>
  <inkml:trace contextRef="#ctx0" brushRef="#br0" timeOffset="20486">409 279 0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19-10-10T17:21:14.830"/>
    </inkml:context>
    <inkml:brush xml:id="br0">
      <inkml:brushProperty name="width" value="0.035" units="cm"/>
      <inkml:brushProperty name="height" value="0.035" units="cm"/>
      <inkml:brushProperty name="color" value="#7AC042"/>
      <inkml:brushProperty name="fitToCurve" value="1"/>
    </inkml:brush>
    <inkml:brush xml:id="br1">
      <inkml:brushProperty name="width" value="0.15875" units="cm"/>
      <inkml:brushProperty name="height" value="0.15875" units="cm"/>
      <inkml:brushProperty name="color" value="#7AC042"/>
      <inkml:brushProperty name="fitToCurve" value="1"/>
    </inkml:brush>
  </inkml:definitions>
  <inkml:trace contextRef="#ctx0" brushRef="#br0">2063 815 0,'-81'0'110,"-40"0"-110,-40 0 15,121 0-15,-81 0 16,0 0-16,80 0 16,-39-40 46,80-41-46,0-80-16,0-1 15,0 1-15,0 40 16,0 81-16,0-1 16,0 82 77,-41 39-77,41-39 0,-40-1-1,-41 41 1,81-41-1,41 41 64,120-81-64,0 0-15,162 80 16,-81-80-16,-121 0 15,-81 0-15,0 0 16,1 0 31,-82 81-31,-120 0-1,0-1-15,40-39 16,-40-1-16,120 0 15,1 0-15,121-120 110,-41 40-95,81-1-15,-121 1 16,-121 80 62,81-40-62,-41 41-16,41-1 15,80-80 79,0-1-94,1 1 16,-82 40 78,-39 0-94,39 0 15</inkml:trace>
  <inkml:trace contextRef="#ctx0" brushRef="#br0" timeOffset="2532">1902 815 0,'-81'-40'110,"-40"40"-95,0 0-15,0-41 16,-40 41-16,81 0 15,-1 0-15,41 0 16,-1-40 78,82 0-79,80-1 1,40-80 0,81 81-16,40-41 15,-80 41-15,-41 0 16,-40-1-16,0 1 16,-81 40-16,-121 0 109,1 0-109,-81 81 16,40-41-16,-81 0 15,81 81-15,40-121 16,1 0-16,80 41 15,40-41 79,41 0-78,-122 80 93,-80-39-93,41-1-16,-1 41 15,1-81-15,39 40 16,122-40 218,-41 0-218,81 0-16,40-81 16,-80 41-16,0 0 15,-1-1 157,-80 1-156,41 0-1</inkml:trace>
  <inkml:trace contextRef="#ctx0" brushRef="#br0" timeOffset="3391">1136 815 0,'40'0'78,"81"0"-78,-40-40 16,-41 40-16,41-41 15,-1 41-15,1-40 16,0 40-16,-1 0 16,1-40-16,0 40 15,-41-41-15,-161 41 110,-121 0-110,0 0 15,81 0-15,-162 0 16,202 41-16,41-41 15,-1 0-15,121 0 94,81 0-94,0-41 16,0-80-16,-40 121 15,40-40-15,-81 40 32</inkml:trace>
  <inkml:trace contextRef="#ctx0" brushRef="#br0" timeOffset="3532">2023 452 0</inkml:trace>
  <inkml:trace contextRef="#ctx0" brushRef="#br1" timeOffset="21657">2829 371 0,'-121'41'63,"81"-1"-63,-121 0 16,-121 1-16,40 80 15,0-81-15,-81 0 16,122-40-16,-1 41 15,41-1-15,40-40 16,80 40-16,1 0 16,121-40 77,201 0-93,41 0 16,39 0-16,1 0 16,-81 0-16,-120 0 15,-82 0-15,-160 0 110,-41 41-110,0-1 15,-40 0-15,-81-40 16,121 41-16,-41-41 16,-39 0-16,80 0 15,40 0-15,41 0 16,80-121 46,122 0-62,39 0 16,1 40-16,-41 1 16,41-1-16,-243 81 78,-120 0-63,40 40-15,-40 41 16,-1-41-16,-39 1 16,80-1-16,0 0 15,81-40-15,120 0 63,41-40-48,81-41-15,-41 1 16,0 39-16,-80 1 16,0 40-16,-162 0 93,0 0-93,-40 0 16,41 40-16,39 1 16,1-41-16,121-41 78,-1-39-63,-39 39-15,-203 41 94,-79 81-94,79-41 16,1 1-16,0 39 15,80-80-15,162-40 78,-1-81-62,41 81-16,-80-41 16,-41 121 93,0 1-109,40-41 78,0 0-62,1 0 46,-41 161-62,0-80 16,-41 40-16,-39-41 16,39 1-16,1-41 15,40 0 48,81-80-48,40-81-15,-41 81 16,-39 40 0,-82 40 62,1-40 15,80-40-77,-40-41-16,-80 81 78,-1 81-62,-121-41-1,122 0-15,39 1 16,-39-1-16,120-121 94,202-39-94,-40-42 15,80 1-15,-81 40 16,-39 0-16,39 0 16,-120 81-16,-41 40 15,-80 0 63,-202 80-78,81 82 16,-41-122-16,41 0 16,0 122-16,80-122 15,-40 41-15,81-81 78,80-81-62,41 0-16,-1-40 16,82 0-16,-122 41 15,0 80 1,-80 80 46,-81 122-62,0-41 16,40 1-16,-40-42 16,81-39-16,0 0 15,120-162 63,1 0-62,40 1 0,-81 40-16,1 40 62,-41 80-62,-41 1 16,-39-1-16,-1 82 15,0-82-15,41-39 16,-41 39-16,81-120 78,162-162-62,-41 1-16,0 120 15,0-80-15,-81 121 16,0-1-16,-80 82 63,-41 120-48,1-40-15,-82 121 16,1-81-1,40 81-15,41-161 16,-1-1-16,41-40 16,40-80 46,40-81-46,0 0-16,81-40 15,-81 80-15,41 1 16,-81 39-16,40 1 188,1-41-173,-1 1-15,0 80 16,-40-41-16,41 1 15,-41 80 48,0 41-47,0 40-16,-41-81 15,1 41-15,40-41 78,0-80-78,121-81 16,-40 40-16,-1-40 16,-39 121 30,-41 41 1,0 39-31,0-39-16,0-1 16,-41 0-16,1-40 15,40 81 188,-81 0-203,81-41 16,-40-40-16,40-40 109,40-41-93,-40 121 78,-40 41-79,0-41 1,-1 41 156,1-41-141,80-80 32,1-41-63,-41 1 15,40 80-15,-40-81 16,0 121 78,0 1-94,0-122 109,40 41-93,-40 80 46,-80 81-62,-1 40 16,41-120-16,-41 80 15,81-81-15,0-121 94,0 1-94,0 39 141,0-39-141,0 39 15,0 1-15,0 0 16,0-1-16,-40 82 109,40-122-31,40-40-62,0 0-16,-40 0 16,41 121-16,-1-121 15,-40 162 48,-81 79-48,1 1-15,39-80 16,-39 39-16,80-160 78,0-1-62,40-40-16,41-40 15,-41 80-15,41 1 16,-81-41-16,121 0 16,-121 161 46,0 81-46,-41 0-16,41-40 15,-40-81-15,0 80 16,40-120 78,0-41-94,0-40 15,40-40-15,41 80 16,-81 1 0,-41 120 31,-39 81-32,39-81-15,1 162 16,40-162-16,-81 1 15,81-1-15,0-80 79,0-81-64,41 40-15,-1-40 16,-40 81-1,0 120 48,0 1-63,0 0 16,-81 40-16,81-81 15,0-80 95,0-41-110,0 41 15,0 120 32,0 1-31,-40 80-16,0-40 15,0 0-15,-1-81 16,1 1-16,40-1 16,0-80 46,0-41-46,40-121-16,-40 122 15,41-41-15,-1 0 16,-40 40-16,0 1 16,0 39-16,0 122 62,0 40-46,0 0-16,-40 40 15,-1-80-15,41-41 16,0 41-16,0-243 94,0 42-79,41-82-15,39 41 16,1-41-16,-81 121 16,40 81-16,0-80 15,-80 120 32,-41 162-47,81-81 16,-40 40-16,-40-40 15,-1 40-15,81-121 16,0 1-16,0 39 16,0-201 62,0 1-78,40-82 15,-40 121-15,41 1 16,-1-1-16,-40 202 78,0 0-78,-40-81 16,40 81-16,0-80 31,0-82 47,0-80-78,0 0 16,0 41-16,0-1 15,0 41 32,-41 40-47,41 161 16,-121 0-16,41 41 15,-1-81-15,81-81 16,0 41-16,-40-41 16,40 0-16,0-80 78,0-41-63,0 1-15,80-1 16,-80 1-16,81-41 16,-41 80-16,-40 1 15,0 121 48,0 120-48,-80-40-15,80-40 16,0 0-16,-81-40 16,81 0-16,0-202 93,40 0-93,-40 80 16,81 1 47,-81 121-32,0-41-31,0 0 15,0 1 48,81-82-47,-1-39-16,-39-1 15,39-80-15,-40 161 16,-40-41-16,0 82 47,0-1-32,0 81-15,0 40 16,-40-40-16,0-40 16,0 40-16,40-161 93,0-81-77,80-41-16,1 41 16,-41-121-16,41 162 15,-41-41-15,-40 40 16,0 122 46,0 80-62,-40-41 16,-1 1-16,41-1 16,-40 1-16,0 0 15,-1-41-15,1 41 31,40-122 16,0 1-31,0-81-16,40 0 16,41-80-1,-81 120-15,0 41 16,0 80 31,0 41-47,-81 80 15,41-40-15,-81 121 16,121-162-16,-40-39 16,0-41-16,40-121 78,0 40-63,0-40-15,80 40 16,-80 41-16,-40 161 78,0-40-78,40-41 16,-41 0-1,1 1-15,40-1 16,40-80 46,-40-41-46,41-40-16,-41 81 16,40-41-16,0 81 62,-40 81-62,0 40 16,-40-41-16,40 1 15,0-41-15,-81 1 188,81-82-94,0-39-79,0 39-15,0 82 63,-40 39-63,0 1 15,40-41-15,0-120 110,0 120-32,0 0-78,-41 1 172,41-1-172,-40 0 15,40 1-15,0-82 110,0 1-95,0-41-15,0 122 47,0 39-31,0 1-16,0-1 16,-40-39-1,40-82 79,0-39-94,0 40 16,0-41-16,0 41 15,-41 80 48,41 0-48,-40 1-15,40-1 16,0-121 78,0-40-94,40-40 15,-40 40-15,0 81 16,0-41-16,0 41 16,41 40-1,-41 40 32,0 121-31,-41-120-16,1-1 15,40 0-15,0 1 16,0-82 78,0 1-79,0-41-15,0 41 16,0 0-16,0 80 62,0 81-46,0-81-16,-40 81 16,40-80-1,0-162 79,0 40-94,40 0 16,-40 41-1,40-41-15,-40 41 47,-40 40-31,40 40-1,0 41 1,-40-81 328,-1 0-297,1 0-32,80-40 438,1-1-437,-1 41 0,0-40-1,1 0 1,-1-1 0,-40 1 171,0 0 47,0-1-218,0 1-16,0 0 16,0 0 15,0-1-31,0 1 31,0 0 297,0-41-296,40 81 30,-40-40-31,0-1 1,41 41-17,-82 41 204,41-1-188,-40-40 94,40 40-62,0 1-32,0-1 63,-40-40-1,40 40-46,-41-40-31,1 41 15,0-1 266,40 0-281,0 41-1,0-41 1,-41 0-16,41 1 47,-40-1-32,40 0 329,0 1-297,0-1 47,0 0 15,0 1-78,40 39 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4D065-1777-43BC-A5FE-2DCD8E9FC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33544-A56E-414E-A056-76C80B251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05C93-B72B-4526-9A10-FA775B023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73BB-77CA-434F-AB2A-E5F77E859269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85034-5753-43D3-989B-365F368BA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DA98C-93BE-4DAC-BF9D-45BA3976B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7FB04-A126-4D70-B68C-BB656F5F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60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C2ACC-9FC8-4A87-AE53-954C45A72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545E32-A8C6-4F03-8933-DB3BA5027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78D32-FDFD-4CD7-950D-27865FDB1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73BB-77CA-434F-AB2A-E5F77E859269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70EAC-AFA6-4B4A-AA69-6BF8EC6FC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1B408-710D-4739-9F54-032E7FFDD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7FB04-A126-4D70-B68C-BB656F5F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44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14E612-2573-4E32-83D1-6E42513474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DF3ED-8D27-4F55-8125-E0B3E6A17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E665F-F60D-4DE5-AEC3-D45F11A5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73BB-77CA-434F-AB2A-E5F77E859269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6C1B8-9D58-4EB6-8BF5-0D3C92BBF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B42A9-108D-49EE-84D0-C8213E15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7FB04-A126-4D70-B68C-BB656F5F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8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F2C73-F74D-4787-9819-79446EF22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5302E-5E55-4BAF-95F3-29E31A820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FB456-427B-4346-9BBC-6B8DC1CB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73BB-77CA-434F-AB2A-E5F77E859269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52BB9-C597-4CA7-9C44-811177D6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9AA74-0144-4D2E-BD69-89033A83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7FB04-A126-4D70-B68C-BB656F5F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11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DD072-1BA7-4688-87D8-E03414E6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32646-5E03-4EC1-8A66-B7F2A2DB4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1396C-36C2-42B2-9540-8ECCB997E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73BB-77CA-434F-AB2A-E5F77E859269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C55E3-691F-4775-8379-17F3F8035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26B31-1F99-4198-87DF-9E6FF291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7FB04-A126-4D70-B68C-BB656F5F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6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816B0-213F-4039-B718-43F0D88D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02920-EAFD-494B-BD17-7D2539A96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A3411-1004-43A7-97A5-0C2435CE8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D2768-D6D0-43A2-BDA1-E0F4FA1F1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73BB-77CA-434F-AB2A-E5F77E859269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2DF47-078E-41EC-B96D-62511E2DB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E5D6F-FA86-46A2-83A2-3881E4EE1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7FB04-A126-4D70-B68C-BB656F5F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99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CF0D-44A2-46C0-B9E1-E955D2A4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9A1BB-63A2-4A33-A104-B5CF2034F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168329-E4CF-4E0A-979C-353347A55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7E070-5FA5-464B-A8BF-3D6FEFBB76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8364B9-C3DE-4B20-BEFF-61D5C409D2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1CEABE-14F1-4992-A8C3-DDF0F55B8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73BB-77CA-434F-AB2A-E5F77E859269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2B0796-00AB-482A-B21C-685C986E7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AA2D23-B61F-485B-8EF9-0343EE5BF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7FB04-A126-4D70-B68C-BB656F5F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03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6FC4B-9D1B-4E9F-8A7B-52388080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6E1B10-3544-40EB-8753-8F2FC642C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73BB-77CA-434F-AB2A-E5F77E859269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9CC228-0C81-4492-AB2E-88C62EA0A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60A98-9596-4ED2-9F1E-A14D04E93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7FB04-A126-4D70-B68C-BB656F5F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5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369087-A64C-4D06-B16B-1BADF4F1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73BB-77CA-434F-AB2A-E5F77E859269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097DB2-247B-4024-8BC0-BA1A2259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07E76-DA4E-4B76-B664-29FE0FA4A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7FB04-A126-4D70-B68C-BB656F5F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3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B530B-6409-47C0-8AA6-5BC2AF741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DD888-9EA6-429C-974E-608230665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9533F-4247-4A02-984D-992C7C62D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1BFFE-EEFA-4ABD-B8D2-921642D39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73BB-77CA-434F-AB2A-E5F77E859269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7D140-F7DA-4ADF-9E00-B8C423051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F9039-6FFB-460D-8167-095BFCE7D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7FB04-A126-4D70-B68C-BB656F5F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1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AD7D1-B644-4BC9-9928-A3C3BAE70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424751-7629-4E64-BAB9-1474AC0C06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1A6E4-EBD6-4CB4-9AF4-81B223DBD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7D0FA-5B4A-413D-9BEF-9211C862D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73BB-77CA-434F-AB2A-E5F77E859269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809EF-3839-4976-8F41-DC5AD290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AD108-D3E9-44D9-BE93-699DE8C7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7FB04-A126-4D70-B68C-BB656F5F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63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E06748-4BDD-4709-AA80-877CAACD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CFC3B-2A5E-44ED-B3C7-4D1098BC9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F71DC-0C51-4F3D-8C2F-A66B5F1D8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E73BB-77CA-434F-AB2A-E5F77E859269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9249D-C678-43F2-B4AA-A0E5F993E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E7359-FB4D-4AC5-BC43-CED3E5AAB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7FB04-A126-4D70-B68C-BB656F5F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1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cambridgema.gov/adoptatre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customXml" Target="../ink/ink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5FF686-AF88-4A94-8BA7-D59AA1166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  <a:latin typeface="Garamond" panose="02020404030301010803" pitchFamily="18" charset="0"/>
              </a:rPr>
              <a:t>Alewife Linear Park Restoration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AC3E8-BB74-40A4-9D5B-437B7ECC2B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9362" y="5764204"/>
            <a:ext cx="9144000" cy="420001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EB5029"/>
                </a:solidFill>
                <a:latin typeface="Garamond" panose="02020404030301010803" pitchFamily="18" charset="0"/>
              </a:rPr>
              <a:t>Community Discussion - </a:t>
            </a:r>
            <a:r>
              <a:rPr lang="en-US" dirty="0">
                <a:solidFill>
                  <a:srgbClr val="EB5029"/>
                </a:solidFill>
                <a:latin typeface="Garamond" panose="02020404030301010803" pitchFamily="18" charset="0"/>
              </a:rPr>
              <a:t>October 10,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0CCAA0-3D77-471F-8DFE-1B6304D85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36" y="307731"/>
            <a:ext cx="4017725" cy="3997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06B04-9CD0-45E7-BC05-5A7527D8A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642495"/>
            <a:ext cx="5455917" cy="332810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624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2D7360-2974-4944-8970-E3CA8306E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Bare Root Planting </a:t>
            </a:r>
          </a:p>
        </p:txBody>
      </p:sp>
      <p:pic>
        <p:nvPicPr>
          <p:cNvPr id="1027" name="Content Placeholder 6" descr="image002">
            <a:extLst>
              <a:ext uri="{FF2B5EF4-FFF2-40B4-BE49-F238E27FC236}">
                <a16:creationId xmlns:a16="http://schemas.microsoft.com/office/drawing/2014/main" id="{0B967F3D-96D1-48CE-B0EF-364156859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9305" y="1048780"/>
            <a:ext cx="3425609" cy="256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001">
            <a:extLst>
              <a:ext uri="{FF2B5EF4-FFF2-40B4-BE49-F238E27FC236}">
                <a16:creationId xmlns:a16="http://schemas.microsoft.com/office/drawing/2014/main" id="{C6CBBEE9-77EA-443B-AFE9-9C1BE130F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062" y="1045525"/>
            <a:ext cx="3433324" cy="257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AAE572-4CB4-4ED5-AE79-152AA4E16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5082" b="2"/>
          <a:stretch/>
        </p:blipFill>
        <p:spPr>
          <a:xfrm>
            <a:off x="4373288" y="533115"/>
            <a:ext cx="3423916" cy="3546868"/>
          </a:xfrm>
          <a:prstGeom prst="rect">
            <a:avLst/>
          </a:prstGeom>
        </p:spPr>
      </p:pic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246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CADBA-A105-4834-A9DC-E574187E3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Grove Planting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9BFDEC-EF59-42AB-9E41-FC90063B1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8" r="13026" b="2"/>
          <a:stretch/>
        </p:blipFill>
        <p:spPr>
          <a:xfrm>
            <a:off x="320040" y="532273"/>
            <a:ext cx="3425609" cy="3548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C7994F-DEA3-441B-9FF9-6FDB0F7CE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r="21293" b="-1"/>
          <a:stretch/>
        </p:blipFill>
        <p:spPr>
          <a:xfrm>
            <a:off x="4385729" y="528257"/>
            <a:ext cx="3433324" cy="3556584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0D263A-1B5B-4E2B-81E8-EA251C091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2307"/>
          <a:stretch/>
        </p:blipFill>
        <p:spPr>
          <a:xfrm>
            <a:off x="8449725" y="555470"/>
            <a:ext cx="3423916" cy="3546786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173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4807D3-054B-4889-8A41-DE710AEE4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Air Spading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A9ABDE-82F3-4DF7-831F-89140A67A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Process of excavating soil surrounding tree roots using compressed air to minimize damage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99D82B-61D4-4183-BA11-CB3061513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"/>
          <a:stretch/>
        </p:blipFill>
        <p:spPr>
          <a:xfrm>
            <a:off x="320040" y="689523"/>
            <a:ext cx="5455917" cy="3234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950C18-D05F-41CD-95EA-5E0FBE4498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r="13670" b="6669"/>
          <a:stretch/>
        </p:blipFill>
        <p:spPr>
          <a:xfrm>
            <a:off x="6416043" y="1131210"/>
            <a:ext cx="5455917" cy="2350679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953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E36DA4-7761-4CC2-987E-B1BB9A2DA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en-US" sz="5800" dirty="0"/>
              <a:t>Tree Species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C35A0DF-53F0-469E-8631-0706F6686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r>
              <a:rPr lang="en-US" dirty="0"/>
              <a:t>November 2019 </a:t>
            </a:r>
          </a:p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884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7731F-4524-4097-A3DC-E8745E30F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baseline="-25000" dirty="0">
                <a:solidFill>
                  <a:srgbClr val="FFFFFF"/>
                </a:solidFill>
              </a:rPr>
              <a:t>Serviceberry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4B91D7-F5E5-463D-BC73-C3F36CE16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92" b="4253"/>
          <a:stretch/>
        </p:blipFill>
        <p:spPr>
          <a:xfrm>
            <a:off x="1560412" y="2426818"/>
            <a:ext cx="3033613" cy="392744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1275E33-0624-4F00-99D2-E7025333C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50AD5A-5791-49D8-A34D-0A64F15EB6C6}"/>
              </a:ext>
            </a:extLst>
          </p:cNvPr>
          <p:cNvSpPr txBox="1"/>
          <p:nvPr/>
        </p:nvSpPr>
        <p:spPr>
          <a:xfrm>
            <a:off x="4310743" y="1466125"/>
            <a:ext cx="3570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baseline="-25000" dirty="0">
                <a:solidFill>
                  <a:schemeClr val="bg1"/>
                </a:solidFill>
              </a:rPr>
              <a:t>Amelanchier sp.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00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B18D2-286C-43DB-9E7D-4BCB72BE4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Sliverbell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DE078B-3D55-4DB5-8B14-32ADE08A5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" y="307731"/>
            <a:ext cx="2998227" cy="399763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A823DA-60BB-441D-B0EC-667BCDDDC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18" y="307731"/>
            <a:ext cx="3138145" cy="399763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628E323-FF68-4187-A100-45DE1EFFA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77" y="330045"/>
            <a:ext cx="2688411" cy="399763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A71793D-3577-4AA0-B9F8-698F6C376303}"/>
              </a:ext>
            </a:extLst>
          </p:cNvPr>
          <p:cNvSpPr txBox="1"/>
          <p:nvPr/>
        </p:nvSpPr>
        <p:spPr>
          <a:xfrm>
            <a:off x="4317134" y="5808283"/>
            <a:ext cx="357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1"/>
                </a:solidFill>
              </a:rPr>
              <a:t>Halesia</a:t>
            </a:r>
            <a:r>
              <a:rPr lang="en-US" i="1" dirty="0">
                <a:solidFill>
                  <a:schemeClr val="bg1"/>
                </a:solidFill>
              </a:rPr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510414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06791-C3D4-4EA4-AA90-607B2657B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Pin &amp; Red Oak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08892D-6B5F-459E-8948-76D86B1AB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021946"/>
            <a:ext cx="3425609" cy="256920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934E78-2B3A-44B9-BF71-B4E45C3B9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1019053"/>
            <a:ext cx="3433324" cy="2574993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4F22B13-C0FF-4C4A-A606-5EB212D87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69" y="330045"/>
            <a:ext cx="2998227" cy="399763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96B469-D849-4B81-863A-7111ABD23A49}"/>
              </a:ext>
            </a:extLst>
          </p:cNvPr>
          <p:cNvSpPr txBox="1"/>
          <p:nvPr/>
        </p:nvSpPr>
        <p:spPr>
          <a:xfrm>
            <a:off x="4317134" y="5808283"/>
            <a:ext cx="357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Quercus </a:t>
            </a:r>
            <a:r>
              <a:rPr lang="en-US" i="1" dirty="0" err="1">
                <a:solidFill>
                  <a:schemeClr val="bg1"/>
                </a:solidFill>
              </a:rPr>
              <a:t>palustris</a:t>
            </a:r>
            <a:r>
              <a:rPr lang="en-US" i="1" dirty="0">
                <a:solidFill>
                  <a:schemeClr val="bg1"/>
                </a:solidFill>
              </a:rPr>
              <a:t> + Quercus rubra</a:t>
            </a:r>
          </a:p>
        </p:txBody>
      </p:sp>
    </p:spTree>
    <p:extLst>
      <p:ext uri="{BB962C8B-B14F-4D97-AF65-F5344CB8AC3E}">
        <p14:creationId xmlns:p14="http://schemas.microsoft.com/office/powerpoint/2010/main" val="3523997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7D6871-4E3D-40B3-9CEF-EAC813F90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Kentucky Coffee Tree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D030C18-BB6F-4BAA-93CB-12E74A343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20" y="2426818"/>
            <a:ext cx="2688410" cy="399763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874C41E-FEA5-42C4-9013-8FAE89450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7"/>
          <a:stretch/>
        </p:blipFill>
        <p:spPr>
          <a:xfrm>
            <a:off x="6502894" y="2426818"/>
            <a:ext cx="5340275" cy="3997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C26F0C-4083-42CE-82CB-F788344FCA81}"/>
              </a:ext>
            </a:extLst>
          </p:cNvPr>
          <p:cNvSpPr txBox="1"/>
          <p:nvPr/>
        </p:nvSpPr>
        <p:spPr>
          <a:xfrm>
            <a:off x="4310743" y="1570531"/>
            <a:ext cx="357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1"/>
                </a:solidFill>
              </a:rPr>
              <a:t>Gymnocladus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dioicus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64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DBA048-85F6-4D14-B1F8-B7F41258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		Water By Bike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BAA72-7ADC-41BF-9125-B791C2A08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1821" y="5550568"/>
            <a:ext cx="6465286" cy="60255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	Commitment to weed and water through full establishment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73423E-B6A9-421B-9D18-AE76822DB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r="18103" b="-1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0A4A0B-67A4-4B7C-BEC3-E832EE4631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r="36493" b="1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D28764-6A6C-4796-8F03-95A1AD5720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r="9250" b="-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E2A61E6-8771-4282-9ADC-672870441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" r="-1" b="272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9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A77B60-EA6A-4FB5-8DA3-BE085D309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2" b="95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FF411F6-8D2F-4CC1-8805-BCAA5A86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CRLS Student Participation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81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B0C0B-D94D-4A64-B642-1D2AC428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  <a:latin typeface="Garamond" panose="02020404030301010803" pitchFamily="18" charset="0"/>
              </a:rPr>
              <a:t>History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BAB91A-3744-4270-BA36-E4E922872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FD107-70FE-4931-9EBA-99B8E4CFE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Follows the original railroad path established in 1870</a:t>
            </a:r>
          </a:p>
          <a:p>
            <a:r>
              <a:rPr lang="en-US" sz="200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Originally used for passenger service and freight operations on the Lexington and West Cambridge Railroad</a:t>
            </a:r>
          </a:p>
          <a:p>
            <a:r>
              <a:rPr lang="en-US" sz="200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Established as a multi-use path in 1985 by the MBTA, now maintained by Cambridge and Somerville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8B6016-CD2F-4A9E-9A8E-626E04D9E372}"/>
              </a:ext>
            </a:extLst>
          </p:cNvPr>
          <p:cNvSpPr txBox="1"/>
          <p:nvPr/>
        </p:nvSpPr>
        <p:spPr>
          <a:xfrm>
            <a:off x="4786906" y="4161298"/>
            <a:ext cx="342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Photo: Arlington Historical Society</a:t>
            </a:r>
          </a:p>
        </p:txBody>
      </p:sp>
    </p:spTree>
    <p:extLst>
      <p:ext uri="{BB962C8B-B14F-4D97-AF65-F5344CB8AC3E}">
        <p14:creationId xmlns:p14="http://schemas.microsoft.com/office/powerpoint/2010/main" val="305159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DFFC5-FE7C-4424-83DB-12ABA990B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      Maintenance Plan  </a:t>
            </a:r>
            <a:br>
              <a:rPr lang="en-US" dirty="0">
                <a:latin typeface="Garamond" panose="02020404030301010803" pitchFamily="18" charset="0"/>
              </a:rPr>
            </a:br>
            <a:r>
              <a:rPr lang="en-US" dirty="0">
                <a:latin typeface="Garamond" panose="02020404030301010803" pitchFamily="18" charset="0"/>
              </a:rPr>
              <a:t>       Snow Removal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109246-13B1-4B85-8B55-EAC81FFF0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1800">
                <a:latin typeface="+mj-lt"/>
                <a:cs typeface="Calibri Light" panose="020F0302020204030204" pitchFamily="34" charset="0"/>
              </a:rPr>
              <a:t>Pre-treat</a:t>
            </a:r>
            <a:r>
              <a:rPr lang="en-US" sz="1800">
                <a:latin typeface="+mj-lt"/>
              </a:rPr>
              <a:t> roads with a saltwater </a:t>
            </a:r>
            <a:r>
              <a:rPr lang="en-US" sz="1800">
                <a:latin typeface="Calibri Light" panose="020F0302020204030204" pitchFamily="34" charset="0"/>
                <a:cs typeface="Calibri Light" panose="020F0302020204030204" pitchFamily="34" charset="0"/>
              </a:rPr>
              <a:t>solution in advance of a predicted storm</a:t>
            </a:r>
          </a:p>
          <a:p>
            <a:r>
              <a:rPr lang="en-US" sz="1800">
                <a:latin typeface="Calibri Light" panose="020F0302020204030204" pitchFamily="34" charset="0"/>
                <a:cs typeface="Calibri Light" panose="020F0302020204030204" pitchFamily="34" charset="0"/>
              </a:rPr>
              <a:t>Inhibits the formation of ice</a:t>
            </a:r>
          </a:p>
          <a:p>
            <a:r>
              <a:rPr lang="en-US" sz="1800">
                <a:latin typeface="Calibri Light" panose="020F0302020204030204" pitchFamily="34" charset="0"/>
                <a:cs typeface="Calibri Light" panose="020F0302020204030204" pitchFamily="34" charset="0"/>
              </a:rPr>
              <a:t>Solution uses a quarter of the salt normally used to treat roads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622F75-ADE6-4A6F-83BC-3A9972BB67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190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5161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D3136-651F-410A-9FE2-4156EC266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Feedback, Ideas and Questions?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78C47-7165-4864-9D29-40B001865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endParaRPr lang="en-US" sz="1800" dirty="0"/>
          </a:p>
          <a:p>
            <a:pPr marL="0" indent="0">
              <a:buNone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To stay up-to-date via email, please sign in with your email address</a:t>
            </a:r>
          </a:p>
          <a:p>
            <a:pPr marL="0" indent="0">
              <a:buNone/>
            </a:pP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For questions after the meeting contact</a:t>
            </a:r>
          </a:p>
          <a:p>
            <a:pPr marL="0" indent="0">
              <a:buNone/>
            </a:pP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Kate Riley – Community Relations Manager</a:t>
            </a:r>
          </a:p>
          <a:p>
            <a:pPr marL="0" indent="0">
              <a:buNone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617-349-4870</a:t>
            </a:r>
          </a:p>
          <a:p>
            <a:pPr marL="0" indent="0">
              <a:buNone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kriley@cambridgema.gov</a:t>
            </a:r>
          </a:p>
        </p:txBody>
      </p:sp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3F5CE-2D3D-4D0C-B8A2-C55F06ACE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38" r="10367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3234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6C2AC8-DE2A-4F1D-B61C-0C39D65A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57" y="623392"/>
            <a:ext cx="4310743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latin typeface="+mj-lt"/>
                <a:ea typeface="+mj-ea"/>
                <a:cs typeface="+mj-cs"/>
              </a:rPr>
              <a:t>Adopt A </a:t>
            </a:r>
            <a:r>
              <a:rPr lang="en-US" sz="3600" kern="1200" dirty="0">
                <a:solidFill>
                  <a:srgbClr val="7AC042"/>
                </a:solidFill>
                <a:latin typeface="+mj-lt"/>
                <a:ea typeface="+mj-ea"/>
                <a:cs typeface="+mj-cs"/>
              </a:rPr>
              <a:t>Tree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Program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CBF0591-5568-4A11-9D8A-742649392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57" y="2638043"/>
            <a:ext cx="4310743" cy="34156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Residents can sign up online and help a young tree get established through our Adopt-A-Tree program. To learn more, visit:</a:t>
            </a:r>
          </a:p>
          <a:p>
            <a:pPr marL="0" indent="0" algn="ctr">
              <a:buNone/>
            </a:pPr>
            <a:r>
              <a:rPr lang="en-US" sz="22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www.cambridgema.gov/adoptatree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6512B5B-A27D-4403-BB2B-8CEE2994E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3" b="99886" l="1706" r="99204">
                        <a14:foregroundMark x1="52787" y1="33865" x2="34812" y2="59065"/>
                        <a14:foregroundMark x1="76792" y1="32383" x2="40501" y2="42303"/>
                        <a14:foregroundMark x1="40501" y1="42303" x2="60068" y2="49259"/>
                        <a14:foregroundMark x1="60068" y1="49259" x2="55631" y2="56556"/>
                        <a14:foregroundMark x1="55631" y1="56556" x2="20933" y2="66819"/>
                        <a14:foregroundMark x1="20933" y1="66819" x2="53811" y2="68985"/>
                        <a14:foregroundMark x1="54380" y1="47662" x2="82594" y2="32383"/>
                        <a14:foregroundMark x1="82594" y1="32383" x2="71672" y2="45154"/>
                        <a14:foregroundMark x1="71672" y1="45154" x2="81342" y2="48461"/>
                        <a14:foregroundMark x1="81342" y1="48461" x2="61547" y2="60319"/>
                        <a14:foregroundMark x1="61547" y1="60319" x2="75540" y2="60775"/>
                        <a14:foregroundMark x1="75540" y1="60775" x2="61320" y2="68985"/>
                        <a14:foregroundMark x1="61320" y1="68985" x2="78726" y2="71494"/>
                        <a14:foregroundMark x1="49829" y1="32611" x2="59499" y2="23831"/>
                        <a14:foregroundMark x1="59499" y1="23831" x2="28783" y2="29647"/>
                        <a14:foregroundMark x1="28783" y1="29647" x2="22753" y2="24059"/>
                        <a14:foregroundMark x1="22753" y1="24059" x2="22981" y2="20753"/>
                        <a14:foregroundMark x1="53811" y1="14823" x2="44937" y2="16990"/>
                        <a14:foregroundMark x1="44937" y1="16990" x2="57679" y2="17560"/>
                        <a14:foregroundMark x1="57679" y1="17560" x2="48123" y2="30901"/>
                        <a14:foregroundMark x1="48123" y1="30901" x2="38680" y2="37058"/>
                        <a14:foregroundMark x1="38680" y1="37058" x2="76223" y2="25200"/>
                        <a14:foregroundMark x1="76223" y1="25200" x2="30603" y2="55302"/>
                        <a14:foregroundMark x1="30603" y1="55302" x2="60637" y2="46180"/>
                        <a14:foregroundMark x1="60637" y1="46180" x2="36746" y2="66705"/>
                        <a14:foregroundMark x1="33902" y1="41049" x2="9556" y2="61345"/>
                        <a14:foregroundMark x1="9556" y1="61345" x2="29579" y2="50969"/>
                        <a14:foregroundMark x1="29579" y1="50969" x2="11149" y2="73204"/>
                        <a14:foregroundMark x1="11149" y1="73204" x2="20023" y2="68529"/>
                        <a14:foregroundMark x1="20023" y1="68529" x2="28555" y2="70468"/>
                        <a14:foregroundMark x1="28555" y1="70468" x2="25256" y2="79704"/>
                        <a14:foregroundMark x1="25256" y1="79704" x2="39818" y2="74458"/>
                        <a14:foregroundMark x1="39818" y1="74458" x2="32423" y2="81186"/>
                        <a14:foregroundMark x1="32423" y1="81186" x2="49033" y2="76625"/>
                        <a14:foregroundMark x1="49033" y1="76625" x2="55745" y2="78335"/>
                        <a14:foregroundMark x1="55745" y1="78335" x2="56769" y2="82782"/>
                        <a14:foregroundMark x1="8646" y1="68529" x2="4551" y2="74914"/>
                        <a14:foregroundMark x1="4551" y1="74914" x2="7736" y2="76169"/>
                        <a14:foregroundMark x1="58476" y1="9350" x2="55063" y2="16876"/>
                        <a14:foregroundMark x1="60978" y1="88940" x2="59499" y2="99886"/>
                        <a14:foregroundMark x1="94767" y1="29190" x2="95563" y2="60547"/>
                        <a14:foregroundMark x1="56769" y1="9350" x2="63823" y2="10262"/>
                        <a14:foregroundMark x1="63823" y1="10262" x2="63936" y2="10604"/>
                        <a14:foregroundMark x1="50398" y1="8438" x2="63936" y2="8894"/>
                        <a14:foregroundMark x1="55290" y1="5473" x2="61433" y2="5245"/>
                        <a14:foregroundMark x1="3982" y1="48917" x2="3982" y2="46750"/>
                        <a14:foregroundMark x1="98407" y1="67731" x2="99431" y2="70696"/>
                        <a14:foregroundMark x1="5461" y1="68529" x2="2503" y2="78677"/>
                        <a14:foregroundMark x1="2275" y1="66933" x2="2503" y2="69897"/>
                        <a14:foregroundMark x1="2503" y1="75713" x2="1820" y2="79818"/>
                        <a14:foregroundMark x1="59954" y1="5131" x2="56997" y2="5131"/>
                        <a14:foregroundMark x1="56997" y1="5131" x2="60751" y2="3763"/>
                        <a14:backgroundMark x1="14107" y1="88483" x2="31627" y2="88712"/>
                        <a14:backgroundMark x1="31627" y1="88712" x2="44937" y2="87571"/>
                        <a14:backgroundMark x1="73834" y1="87001" x2="93970" y2="83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4" y="-229034"/>
            <a:ext cx="7104797" cy="70870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ACEBA99-6228-4A27-8AF0-95312908A11A}"/>
                  </a:ext>
                </a:extLst>
              </p14:cNvPr>
              <p14:cNvContentPartPr/>
              <p14:nvPr/>
            </p14:nvContentPartPr>
            <p14:xfrm>
              <a:off x="5440314" y="4779343"/>
              <a:ext cx="1018800" cy="643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ACEBA99-6228-4A27-8AF0-95312908A1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11874" y="4765814"/>
                <a:ext cx="1075680" cy="684974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CDCA16F7-BC53-422C-9CF3-1B4FB4AF2D48}"/>
              </a:ext>
            </a:extLst>
          </p:cNvPr>
          <p:cNvSpPr txBox="1"/>
          <p:nvPr/>
        </p:nvSpPr>
        <p:spPr>
          <a:xfrm>
            <a:off x="7910286" y="1630287"/>
            <a:ext cx="3439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       OUR </a:t>
            </a:r>
          </a:p>
          <a:p>
            <a:pPr algn="ctr"/>
            <a:r>
              <a:rPr lang="en-US" sz="3600" dirty="0"/>
              <a:t>URBAN FOREST </a:t>
            </a:r>
          </a:p>
        </p:txBody>
      </p:sp>
      <p:sp>
        <p:nvSpPr>
          <p:cNvPr id="31" name="Heart 30">
            <a:extLst>
              <a:ext uri="{FF2B5EF4-FFF2-40B4-BE49-F238E27FC236}">
                <a16:creationId xmlns:a16="http://schemas.microsoft.com/office/drawing/2014/main" id="{A32EC139-0A34-4534-AD81-21ADEDE50360}"/>
              </a:ext>
            </a:extLst>
          </p:cNvPr>
          <p:cNvSpPr/>
          <p:nvPr/>
        </p:nvSpPr>
        <p:spPr>
          <a:xfrm>
            <a:off x="9046028" y="1785256"/>
            <a:ext cx="446315" cy="445195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07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4B80D-DB64-4B0B-A7A1-3346209D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6" y="4186021"/>
            <a:ext cx="3729782" cy="2452687"/>
          </a:xfrm>
        </p:spPr>
        <p:txBody>
          <a:bodyPr anchor="ctr"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  Restoration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6B2B6-7040-4C8B-B827-6F4A7A36E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574" y="4797188"/>
            <a:ext cx="7485413" cy="2452687"/>
          </a:xfrm>
        </p:spPr>
        <p:txBody>
          <a:bodyPr anchor="ctr">
            <a:normAutofit fontScale="92500"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Decline in tree canopy since the path’s development in 1980s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Several opportunities to develop a more robust canopy using improved planting methods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Identified areas between Harvey St. and Cedar St. entrances for a planting and maintenance program over several phases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Planting concept consistent with the original development plan </a:t>
            </a:r>
          </a:p>
          <a:p>
            <a:endParaRPr lang="en-US" sz="1800" dirty="0">
              <a:latin typeface="Garamond" panose="02020404030301010803" pitchFamily="18" charset="0"/>
            </a:endParaRPr>
          </a:p>
          <a:p>
            <a:endParaRPr lang="en-US" sz="1800" dirty="0">
              <a:latin typeface="Garamond" panose="02020404030301010803" pitchFamily="18" charset="0"/>
            </a:endParaRPr>
          </a:p>
          <a:p>
            <a:endParaRPr lang="en-US" sz="18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1800" dirty="0">
              <a:latin typeface="Garamond" panose="02020404030301010803" pitchFamily="18" charset="0"/>
            </a:endParaRPr>
          </a:p>
          <a:p>
            <a:endParaRPr lang="en-US" sz="1800" dirty="0"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61EDD8-6174-409C-9B1E-78EC0920618D}"/>
              </a:ext>
            </a:extLst>
          </p:cNvPr>
          <p:cNvSpPr txBox="1"/>
          <p:nvPr/>
        </p:nvSpPr>
        <p:spPr>
          <a:xfrm>
            <a:off x="9857015" y="3059668"/>
            <a:ext cx="2334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Google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AF98C3-2937-4979-BC54-CADB9EB96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6" y="92312"/>
            <a:ext cx="11420474" cy="37789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9267CF-D98F-4A24-B1EF-D8D826441C94}"/>
              </a:ext>
            </a:extLst>
          </p:cNvPr>
          <p:cNvSpPr txBox="1"/>
          <p:nvPr/>
        </p:nvSpPr>
        <p:spPr>
          <a:xfrm>
            <a:off x="481013" y="1445635"/>
            <a:ext cx="1436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Tree Planting Opportunity</a:t>
            </a:r>
          </a:p>
        </p:txBody>
      </p:sp>
    </p:spTree>
    <p:extLst>
      <p:ext uri="{BB962C8B-B14F-4D97-AF65-F5344CB8AC3E}">
        <p14:creationId xmlns:p14="http://schemas.microsoft.com/office/powerpoint/2010/main" val="2853211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7731F-4524-4097-A3DC-E8745E30F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Planting Opportunities</a:t>
            </a:r>
            <a:endParaRPr lang="en-US" sz="5400" baseline="-250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52FDA69-5052-49A1-B028-5259C25627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68" r="-2107" b="1"/>
          <a:stretch/>
        </p:blipFill>
        <p:spPr>
          <a:xfrm>
            <a:off x="396882" y="2426817"/>
            <a:ext cx="7594137" cy="330523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DB47592-13CF-4451-8834-38A23C61E978}"/>
              </a:ext>
            </a:extLst>
          </p:cNvPr>
          <p:cNvSpPr txBox="1">
            <a:spLocks/>
          </p:cNvSpPr>
          <p:nvPr/>
        </p:nvSpPr>
        <p:spPr>
          <a:xfrm>
            <a:off x="8169998" y="1999455"/>
            <a:ext cx="3424739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Vertical diversity creates a multi-storied forest that enhances ecological function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Bare-root trees outperform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b&amp;b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nursery stock and establish quickly  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Soil remediation through air spading and soil amendments to alleviate compacted soil and poor growing conditions.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Plant native species that contribute to a healthy ecosystem.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A8CE4A-B043-4D31-B317-F32DBAA2C060}"/>
              </a:ext>
            </a:extLst>
          </p:cNvPr>
          <p:cNvSpPr/>
          <p:nvPr/>
        </p:nvSpPr>
        <p:spPr>
          <a:xfrm>
            <a:off x="5736197" y="5483484"/>
            <a:ext cx="760161" cy="940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70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4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1121D-AB83-4F10-8B01-761756D7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Maintenance Plan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384710-3307-4E5A-A0FA-F5D9028C9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r="21535"/>
          <a:stretch/>
        </p:blipFill>
        <p:spPr>
          <a:xfrm>
            <a:off x="1144245" y="478232"/>
            <a:ext cx="2338012" cy="2789902"/>
          </a:xfrm>
          <a:prstGeom prst="rect">
            <a:avLst/>
          </a:prstGeom>
        </p:spPr>
      </p:pic>
      <p:cxnSp>
        <p:nvCxnSpPr>
          <p:cNvPr id="40" name="Straight Connector 36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7610FC9-CF73-4077-A3FD-546A1DF07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6" y="3610803"/>
            <a:ext cx="3662730" cy="27470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0E8D4-9F3D-4D83-A909-EF9A7B504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99889"/>
            <a:ext cx="5747187" cy="2987543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+mj-lt"/>
              </a:rPr>
              <a:t>Watering commitment through establishment.   May - October</a:t>
            </a:r>
          </a:p>
          <a:p>
            <a:r>
              <a:rPr lang="en-US" sz="2400" dirty="0">
                <a:solidFill>
                  <a:srgbClr val="FFFFFF"/>
                </a:solidFill>
                <a:latin typeface="+mj-lt"/>
              </a:rPr>
              <a:t>Possibly re-establish existing irrigation system for understory watering.</a:t>
            </a:r>
          </a:p>
          <a:p>
            <a:r>
              <a:rPr lang="en-US" sz="2400" dirty="0">
                <a:solidFill>
                  <a:srgbClr val="FFFFFF"/>
                </a:solidFill>
                <a:latin typeface="+mj-lt"/>
              </a:rPr>
              <a:t>Performance Mulch- a 50/50 blend of compost and bark mulch adds nutrients and enhances soil structure.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376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894686-B310-4948-9BD9-55F987BD0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en-US" sz="5800" dirty="0"/>
              <a:t>Linear Park: Phase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37C66-B0C8-4B41-A96F-74A39D5FD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r>
              <a:rPr lang="en-US" dirty="0"/>
              <a:t>November 2019</a:t>
            </a:r>
          </a:p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172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0EB38E-938B-4CBD-A97E-12D72FBF3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  <a:ln>
            <a:solidFill>
              <a:schemeClr val="bg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7CE1DE8-39DB-40EA-A044-4A40FDB88098}"/>
                  </a:ext>
                </a:extLst>
              </p14:cNvPr>
              <p14:cNvContentPartPr/>
              <p14:nvPr/>
            </p14:nvContentPartPr>
            <p14:xfrm>
              <a:off x="3671352" y="4119372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7CE1DE8-39DB-40EA-A044-4A40FDB880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42912" y="4090932"/>
                <a:ext cx="572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AEB8CA1-8C3B-4D26-B520-5197471E7C83}"/>
                  </a:ext>
                </a:extLst>
              </p14:cNvPr>
              <p14:cNvContentPartPr/>
              <p14:nvPr/>
            </p14:nvContentPartPr>
            <p14:xfrm>
              <a:off x="3598272" y="4091904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AEB8CA1-8C3B-4D26-B520-5197471E7C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69832" y="4063464"/>
                <a:ext cx="572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A3200DC-A2A8-4C59-86A7-171134A82E08}"/>
                  </a:ext>
                </a:extLst>
              </p14:cNvPr>
              <p14:cNvContentPartPr/>
              <p14:nvPr/>
            </p14:nvContentPartPr>
            <p14:xfrm>
              <a:off x="6716232" y="4389012"/>
              <a:ext cx="1102320" cy="3067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A3200DC-A2A8-4C59-86A7-171134A82E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87792" y="4360572"/>
                <a:ext cx="1159200" cy="36360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Oval 42">
            <a:extLst>
              <a:ext uri="{FF2B5EF4-FFF2-40B4-BE49-F238E27FC236}">
                <a16:creationId xmlns:a16="http://schemas.microsoft.com/office/drawing/2014/main" id="{D708DD9F-04DC-4BFE-84C2-DCBC31F4E606}"/>
              </a:ext>
            </a:extLst>
          </p:cNvPr>
          <p:cNvSpPr/>
          <p:nvPr/>
        </p:nvSpPr>
        <p:spPr>
          <a:xfrm>
            <a:off x="6445465" y="4286523"/>
            <a:ext cx="1829764" cy="603369"/>
          </a:xfrm>
          <a:custGeom>
            <a:avLst/>
            <a:gdLst>
              <a:gd name="connsiteX0" fmla="*/ 0 w 1733472"/>
              <a:gd name="connsiteY0" fmla="*/ 274320 h 548640"/>
              <a:gd name="connsiteX1" fmla="*/ 866736 w 1733472"/>
              <a:gd name="connsiteY1" fmla="*/ 0 h 548640"/>
              <a:gd name="connsiteX2" fmla="*/ 1733472 w 1733472"/>
              <a:gd name="connsiteY2" fmla="*/ 274320 h 548640"/>
              <a:gd name="connsiteX3" fmla="*/ 866736 w 1733472"/>
              <a:gd name="connsiteY3" fmla="*/ 548640 h 548640"/>
              <a:gd name="connsiteX4" fmla="*/ 0 w 1733472"/>
              <a:gd name="connsiteY4" fmla="*/ 274320 h 548640"/>
              <a:gd name="connsiteX0" fmla="*/ 0 w 1733472"/>
              <a:gd name="connsiteY0" fmla="*/ 274320 h 589788"/>
              <a:gd name="connsiteX1" fmla="*/ 866736 w 1733472"/>
              <a:gd name="connsiteY1" fmla="*/ 0 h 589788"/>
              <a:gd name="connsiteX2" fmla="*/ 1733472 w 1733472"/>
              <a:gd name="connsiteY2" fmla="*/ 274320 h 589788"/>
              <a:gd name="connsiteX3" fmla="*/ 866736 w 1733472"/>
              <a:gd name="connsiteY3" fmla="*/ 589788 h 589788"/>
              <a:gd name="connsiteX4" fmla="*/ 0 w 1733472"/>
              <a:gd name="connsiteY4" fmla="*/ 274320 h 589788"/>
              <a:gd name="connsiteX0" fmla="*/ 0 w 1733472"/>
              <a:gd name="connsiteY0" fmla="*/ 274320 h 594160"/>
              <a:gd name="connsiteX1" fmla="*/ 866736 w 1733472"/>
              <a:gd name="connsiteY1" fmla="*/ 0 h 594160"/>
              <a:gd name="connsiteX2" fmla="*/ 1733472 w 1733472"/>
              <a:gd name="connsiteY2" fmla="*/ 274320 h 594160"/>
              <a:gd name="connsiteX3" fmla="*/ 866736 w 1733472"/>
              <a:gd name="connsiteY3" fmla="*/ 589788 h 594160"/>
              <a:gd name="connsiteX4" fmla="*/ 0 w 1733472"/>
              <a:gd name="connsiteY4" fmla="*/ 274320 h 594160"/>
              <a:gd name="connsiteX0" fmla="*/ 17998 w 1751470"/>
              <a:gd name="connsiteY0" fmla="*/ 274320 h 606071"/>
              <a:gd name="connsiteX1" fmla="*/ 884734 w 1751470"/>
              <a:gd name="connsiteY1" fmla="*/ 0 h 606071"/>
              <a:gd name="connsiteX2" fmla="*/ 1751470 w 1751470"/>
              <a:gd name="connsiteY2" fmla="*/ 274320 h 606071"/>
              <a:gd name="connsiteX3" fmla="*/ 884734 w 1751470"/>
              <a:gd name="connsiteY3" fmla="*/ 589788 h 606071"/>
              <a:gd name="connsiteX4" fmla="*/ 343294 w 1751470"/>
              <a:gd name="connsiteY4" fmla="*/ 530856 h 606071"/>
              <a:gd name="connsiteX5" fmla="*/ 17998 w 1751470"/>
              <a:gd name="connsiteY5" fmla="*/ 274320 h 606071"/>
              <a:gd name="connsiteX0" fmla="*/ 17998 w 1751470"/>
              <a:gd name="connsiteY0" fmla="*/ 274320 h 603552"/>
              <a:gd name="connsiteX1" fmla="*/ 884734 w 1751470"/>
              <a:gd name="connsiteY1" fmla="*/ 0 h 603552"/>
              <a:gd name="connsiteX2" fmla="*/ 1751470 w 1751470"/>
              <a:gd name="connsiteY2" fmla="*/ 274320 h 603552"/>
              <a:gd name="connsiteX3" fmla="*/ 884734 w 1751470"/>
              <a:gd name="connsiteY3" fmla="*/ 589788 h 603552"/>
              <a:gd name="connsiteX4" fmla="*/ 343294 w 1751470"/>
              <a:gd name="connsiteY4" fmla="*/ 530856 h 603552"/>
              <a:gd name="connsiteX5" fmla="*/ 17998 w 1751470"/>
              <a:gd name="connsiteY5" fmla="*/ 274320 h 603552"/>
              <a:gd name="connsiteX0" fmla="*/ 17998 w 1760936"/>
              <a:gd name="connsiteY0" fmla="*/ 274320 h 589883"/>
              <a:gd name="connsiteX1" fmla="*/ 884734 w 1760936"/>
              <a:gd name="connsiteY1" fmla="*/ 0 h 589883"/>
              <a:gd name="connsiteX2" fmla="*/ 1751470 w 1760936"/>
              <a:gd name="connsiteY2" fmla="*/ 274320 h 589883"/>
              <a:gd name="connsiteX3" fmla="*/ 1335418 w 1760936"/>
              <a:gd name="connsiteY3" fmla="*/ 535428 h 589883"/>
              <a:gd name="connsiteX4" fmla="*/ 884734 w 1760936"/>
              <a:gd name="connsiteY4" fmla="*/ 589788 h 589883"/>
              <a:gd name="connsiteX5" fmla="*/ 343294 w 1760936"/>
              <a:gd name="connsiteY5" fmla="*/ 530856 h 589883"/>
              <a:gd name="connsiteX6" fmla="*/ 17998 w 1760936"/>
              <a:gd name="connsiteY6" fmla="*/ 274320 h 589883"/>
              <a:gd name="connsiteX0" fmla="*/ 17998 w 1760936"/>
              <a:gd name="connsiteY0" fmla="*/ 274320 h 589822"/>
              <a:gd name="connsiteX1" fmla="*/ 884734 w 1760936"/>
              <a:gd name="connsiteY1" fmla="*/ 0 h 589822"/>
              <a:gd name="connsiteX2" fmla="*/ 1751470 w 1760936"/>
              <a:gd name="connsiteY2" fmla="*/ 274320 h 589822"/>
              <a:gd name="connsiteX3" fmla="*/ 1335418 w 1760936"/>
              <a:gd name="connsiteY3" fmla="*/ 535428 h 589822"/>
              <a:gd name="connsiteX4" fmla="*/ 884734 w 1760936"/>
              <a:gd name="connsiteY4" fmla="*/ 589788 h 589822"/>
              <a:gd name="connsiteX5" fmla="*/ 343294 w 1760936"/>
              <a:gd name="connsiteY5" fmla="*/ 530856 h 589822"/>
              <a:gd name="connsiteX6" fmla="*/ 17998 w 1760936"/>
              <a:gd name="connsiteY6" fmla="*/ 274320 h 589822"/>
              <a:gd name="connsiteX0" fmla="*/ 17998 w 1761606"/>
              <a:gd name="connsiteY0" fmla="*/ 274320 h 589822"/>
              <a:gd name="connsiteX1" fmla="*/ 884734 w 1761606"/>
              <a:gd name="connsiteY1" fmla="*/ 0 h 589822"/>
              <a:gd name="connsiteX2" fmla="*/ 1751470 w 1761606"/>
              <a:gd name="connsiteY2" fmla="*/ 274320 h 589822"/>
              <a:gd name="connsiteX3" fmla="*/ 1335418 w 1761606"/>
              <a:gd name="connsiteY3" fmla="*/ 535428 h 589822"/>
              <a:gd name="connsiteX4" fmla="*/ 884734 w 1761606"/>
              <a:gd name="connsiteY4" fmla="*/ 589788 h 589822"/>
              <a:gd name="connsiteX5" fmla="*/ 343294 w 1761606"/>
              <a:gd name="connsiteY5" fmla="*/ 530856 h 589822"/>
              <a:gd name="connsiteX6" fmla="*/ 17998 w 1761606"/>
              <a:gd name="connsiteY6" fmla="*/ 274320 h 589822"/>
              <a:gd name="connsiteX0" fmla="*/ 17998 w 1761606"/>
              <a:gd name="connsiteY0" fmla="*/ 274320 h 597290"/>
              <a:gd name="connsiteX1" fmla="*/ 884734 w 1761606"/>
              <a:gd name="connsiteY1" fmla="*/ 0 h 597290"/>
              <a:gd name="connsiteX2" fmla="*/ 1751470 w 1761606"/>
              <a:gd name="connsiteY2" fmla="*/ 274320 h 597290"/>
              <a:gd name="connsiteX3" fmla="*/ 1335418 w 1761606"/>
              <a:gd name="connsiteY3" fmla="*/ 567432 h 597290"/>
              <a:gd name="connsiteX4" fmla="*/ 884734 w 1761606"/>
              <a:gd name="connsiteY4" fmla="*/ 589788 h 597290"/>
              <a:gd name="connsiteX5" fmla="*/ 343294 w 1761606"/>
              <a:gd name="connsiteY5" fmla="*/ 530856 h 597290"/>
              <a:gd name="connsiteX6" fmla="*/ 17998 w 1761606"/>
              <a:gd name="connsiteY6" fmla="*/ 274320 h 597290"/>
              <a:gd name="connsiteX0" fmla="*/ 17998 w 1851054"/>
              <a:gd name="connsiteY0" fmla="*/ 275871 h 598841"/>
              <a:gd name="connsiteX1" fmla="*/ 884734 w 1851054"/>
              <a:gd name="connsiteY1" fmla="*/ 1551 h 598841"/>
              <a:gd name="connsiteX2" fmla="*/ 1842910 w 1851054"/>
              <a:gd name="connsiteY2" fmla="*/ 179859 h 598841"/>
              <a:gd name="connsiteX3" fmla="*/ 1335418 w 1851054"/>
              <a:gd name="connsiteY3" fmla="*/ 568983 h 598841"/>
              <a:gd name="connsiteX4" fmla="*/ 884734 w 1851054"/>
              <a:gd name="connsiteY4" fmla="*/ 591339 h 598841"/>
              <a:gd name="connsiteX5" fmla="*/ 343294 w 1851054"/>
              <a:gd name="connsiteY5" fmla="*/ 532407 h 598841"/>
              <a:gd name="connsiteX6" fmla="*/ 17998 w 1851054"/>
              <a:gd name="connsiteY6" fmla="*/ 275871 h 598841"/>
              <a:gd name="connsiteX0" fmla="*/ 17998 w 1845881"/>
              <a:gd name="connsiteY0" fmla="*/ 296707 h 619677"/>
              <a:gd name="connsiteX1" fmla="*/ 884734 w 1845881"/>
              <a:gd name="connsiteY1" fmla="*/ 22387 h 619677"/>
              <a:gd name="connsiteX2" fmla="*/ 1513726 w 1845881"/>
              <a:gd name="connsiteY2" fmla="*/ 36609 h 619677"/>
              <a:gd name="connsiteX3" fmla="*/ 1842910 w 1845881"/>
              <a:gd name="connsiteY3" fmla="*/ 200695 h 619677"/>
              <a:gd name="connsiteX4" fmla="*/ 1335418 w 1845881"/>
              <a:gd name="connsiteY4" fmla="*/ 589819 h 619677"/>
              <a:gd name="connsiteX5" fmla="*/ 884734 w 1845881"/>
              <a:gd name="connsiteY5" fmla="*/ 612175 h 619677"/>
              <a:gd name="connsiteX6" fmla="*/ 343294 w 1845881"/>
              <a:gd name="connsiteY6" fmla="*/ 553243 h 619677"/>
              <a:gd name="connsiteX7" fmla="*/ 17998 w 1845881"/>
              <a:gd name="connsiteY7" fmla="*/ 296707 h 619677"/>
              <a:gd name="connsiteX0" fmla="*/ 917 w 1828800"/>
              <a:gd name="connsiteY0" fmla="*/ 280399 h 603369"/>
              <a:gd name="connsiteX1" fmla="*/ 422226 w 1828800"/>
              <a:gd name="connsiteY1" fmla="*/ 52305 h 603369"/>
              <a:gd name="connsiteX2" fmla="*/ 867653 w 1828800"/>
              <a:gd name="connsiteY2" fmla="*/ 6079 h 603369"/>
              <a:gd name="connsiteX3" fmla="*/ 1496645 w 1828800"/>
              <a:gd name="connsiteY3" fmla="*/ 20301 h 603369"/>
              <a:gd name="connsiteX4" fmla="*/ 1825829 w 1828800"/>
              <a:gd name="connsiteY4" fmla="*/ 184387 h 603369"/>
              <a:gd name="connsiteX5" fmla="*/ 1318337 w 1828800"/>
              <a:gd name="connsiteY5" fmla="*/ 573511 h 603369"/>
              <a:gd name="connsiteX6" fmla="*/ 867653 w 1828800"/>
              <a:gd name="connsiteY6" fmla="*/ 595867 h 603369"/>
              <a:gd name="connsiteX7" fmla="*/ 326213 w 1828800"/>
              <a:gd name="connsiteY7" fmla="*/ 536935 h 603369"/>
              <a:gd name="connsiteX8" fmla="*/ 917 w 1828800"/>
              <a:gd name="connsiteY8" fmla="*/ 280399 h 603369"/>
              <a:gd name="connsiteX0" fmla="*/ 917 w 1828800"/>
              <a:gd name="connsiteY0" fmla="*/ 280399 h 603369"/>
              <a:gd name="connsiteX1" fmla="*/ 422226 w 1828800"/>
              <a:gd name="connsiteY1" fmla="*/ 52305 h 603369"/>
              <a:gd name="connsiteX2" fmla="*/ 867653 w 1828800"/>
              <a:gd name="connsiteY2" fmla="*/ 6079 h 603369"/>
              <a:gd name="connsiteX3" fmla="*/ 1496645 w 1828800"/>
              <a:gd name="connsiteY3" fmla="*/ 20301 h 603369"/>
              <a:gd name="connsiteX4" fmla="*/ 1825829 w 1828800"/>
              <a:gd name="connsiteY4" fmla="*/ 184387 h 603369"/>
              <a:gd name="connsiteX5" fmla="*/ 1318337 w 1828800"/>
              <a:gd name="connsiteY5" fmla="*/ 573511 h 603369"/>
              <a:gd name="connsiteX6" fmla="*/ 867653 w 1828800"/>
              <a:gd name="connsiteY6" fmla="*/ 595867 h 603369"/>
              <a:gd name="connsiteX7" fmla="*/ 326213 w 1828800"/>
              <a:gd name="connsiteY7" fmla="*/ 536935 h 603369"/>
              <a:gd name="connsiteX8" fmla="*/ 917 w 1828800"/>
              <a:gd name="connsiteY8" fmla="*/ 280399 h 603369"/>
              <a:gd name="connsiteX0" fmla="*/ 371 w 1828254"/>
              <a:gd name="connsiteY0" fmla="*/ 280399 h 603369"/>
              <a:gd name="connsiteX1" fmla="*/ 385104 w 1828254"/>
              <a:gd name="connsiteY1" fmla="*/ 52305 h 603369"/>
              <a:gd name="connsiteX2" fmla="*/ 867107 w 1828254"/>
              <a:gd name="connsiteY2" fmla="*/ 6079 h 603369"/>
              <a:gd name="connsiteX3" fmla="*/ 1496099 w 1828254"/>
              <a:gd name="connsiteY3" fmla="*/ 20301 h 603369"/>
              <a:gd name="connsiteX4" fmla="*/ 1825283 w 1828254"/>
              <a:gd name="connsiteY4" fmla="*/ 184387 h 603369"/>
              <a:gd name="connsiteX5" fmla="*/ 1317791 w 1828254"/>
              <a:gd name="connsiteY5" fmla="*/ 573511 h 603369"/>
              <a:gd name="connsiteX6" fmla="*/ 867107 w 1828254"/>
              <a:gd name="connsiteY6" fmla="*/ 595867 h 603369"/>
              <a:gd name="connsiteX7" fmla="*/ 325667 w 1828254"/>
              <a:gd name="connsiteY7" fmla="*/ 536935 h 603369"/>
              <a:gd name="connsiteX8" fmla="*/ 371 w 1828254"/>
              <a:gd name="connsiteY8" fmla="*/ 280399 h 603369"/>
              <a:gd name="connsiteX0" fmla="*/ 371 w 1829764"/>
              <a:gd name="connsiteY0" fmla="*/ 280399 h 603369"/>
              <a:gd name="connsiteX1" fmla="*/ 385104 w 1829764"/>
              <a:gd name="connsiteY1" fmla="*/ 52305 h 603369"/>
              <a:gd name="connsiteX2" fmla="*/ 867107 w 1829764"/>
              <a:gd name="connsiteY2" fmla="*/ 6079 h 603369"/>
              <a:gd name="connsiteX3" fmla="*/ 1496099 w 1829764"/>
              <a:gd name="connsiteY3" fmla="*/ 20301 h 603369"/>
              <a:gd name="connsiteX4" fmla="*/ 1825283 w 1829764"/>
              <a:gd name="connsiteY4" fmla="*/ 184387 h 603369"/>
              <a:gd name="connsiteX5" fmla="*/ 1669835 w 1829764"/>
              <a:gd name="connsiteY5" fmla="*/ 395205 h 603369"/>
              <a:gd name="connsiteX6" fmla="*/ 1317791 w 1829764"/>
              <a:gd name="connsiteY6" fmla="*/ 573511 h 603369"/>
              <a:gd name="connsiteX7" fmla="*/ 867107 w 1829764"/>
              <a:gd name="connsiteY7" fmla="*/ 595867 h 603369"/>
              <a:gd name="connsiteX8" fmla="*/ 325667 w 1829764"/>
              <a:gd name="connsiteY8" fmla="*/ 536935 h 603369"/>
              <a:gd name="connsiteX9" fmla="*/ 371 w 1829764"/>
              <a:gd name="connsiteY9" fmla="*/ 280399 h 60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9764" h="603369">
                <a:moveTo>
                  <a:pt x="371" y="280399"/>
                </a:moveTo>
                <a:cubicBezTo>
                  <a:pt x="10277" y="199627"/>
                  <a:pt x="176640" y="111741"/>
                  <a:pt x="385104" y="52305"/>
                </a:cubicBezTo>
                <a:cubicBezTo>
                  <a:pt x="529560" y="6585"/>
                  <a:pt x="681941" y="11413"/>
                  <a:pt x="867107" y="6079"/>
                </a:cubicBezTo>
                <a:cubicBezTo>
                  <a:pt x="1052273" y="745"/>
                  <a:pt x="1336403" y="-9417"/>
                  <a:pt x="1496099" y="20301"/>
                </a:cubicBezTo>
                <a:cubicBezTo>
                  <a:pt x="1655795" y="50019"/>
                  <a:pt x="1798613" y="123427"/>
                  <a:pt x="1825283" y="184387"/>
                </a:cubicBezTo>
                <a:cubicBezTo>
                  <a:pt x="1851953" y="245347"/>
                  <a:pt x="1754417" y="330351"/>
                  <a:pt x="1669835" y="395205"/>
                </a:cubicBezTo>
                <a:cubicBezTo>
                  <a:pt x="1585253" y="460059"/>
                  <a:pt x="1449293" y="538543"/>
                  <a:pt x="1317791" y="573511"/>
                </a:cubicBezTo>
                <a:cubicBezTo>
                  <a:pt x="1159619" y="616945"/>
                  <a:pt x="1032461" y="601963"/>
                  <a:pt x="867107" y="595867"/>
                </a:cubicBezTo>
                <a:cubicBezTo>
                  <a:pt x="701753" y="589771"/>
                  <a:pt x="488411" y="571225"/>
                  <a:pt x="325667" y="536935"/>
                </a:cubicBezTo>
                <a:cubicBezTo>
                  <a:pt x="181211" y="484357"/>
                  <a:pt x="-9535" y="361171"/>
                  <a:pt x="371" y="280399"/>
                </a:cubicBezTo>
                <a:close/>
              </a:path>
            </a:pathLst>
          </a:custGeom>
          <a:solidFill>
            <a:srgbClr val="ED1C24">
              <a:alpha val="75000"/>
            </a:srgbClr>
          </a:solidFill>
          <a:ln w="18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p:sp>
        <p:nvSpPr>
          <p:cNvPr id="48" name="Oval 42">
            <a:extLst>
              <a:ext uri="{FF2B5EF4-FFF2-40B4-BE49-F238E27FC236}">
                <a16:creationId xmlns:a16="http://schemas.microsoft.com/office/drawing/2014/main" id="{678FDDFD-AF8C-49E9-85AA-34C347F82AEA}"/>
              </a:ext>
            </a:extLst>
          </p:cNvPr>
          <p:cNvSpPr/>
          <p:nvPr/>
        </p:nvSpPr>
        <p:spPr>
          <a:xfrm rot="943312">
            <a:off x="3275602" y="4114236"/>
            <a:ext cx="1807537" cy="504055"/>
          </a:xfrm>
          <a:custGeom>
            <a:avLst/>
            <a:gdLst>
              <a:gd name="connsiteX0" fmla="*/ 0 w 1733472"/>
              <a:gd name="connsiteY0" fmla="*/ 274320 h 548640"/>
              <a:gd name="connsiteX1" fmla="*/ 866736 w 1733472"/>
              <a:gd name="connsiteY1" fmla="*/ 0 h 548640"/>
              <a:gd name="connsiteX2" fmla="*/ 1733472 w 1733472"/>
              <a:gd name="connsiteY2" fmla="*/ 274320 h 548640"/>
              <a:gd name="connsiteX3" fmla="*/ 866736 w 1733472"/>
              <a:gd name="connsiteY3" fmla="*/ 548640 h 548640"/>
              <a:gd name="connsiteX4" fmla="*/ 0 w 1733472"/>
              <a:gd name="connsiteY4" fmla="*/ 274320 h 548640"/>
              <a:gd name="connsiteX0" fmla="*/ 0 w 1733472"/>
              <a:gd name="connsiteY0" fmla="*/ 274320 h 589788"/>
              <a:gd name="connsiteX1" fmla="*/ 866736 w 1733472"/>
              <a:gd name="connsiteY1" fmla="*/ 0 h 589788"/>
              <a:gd name="connsiteX2" fmla="*/ 1733472 w 1733472"/>
              <a:gd name="connsiteY2" fmla="*/ 274320 h 589788"/>
              <a:gd name="connsiteX3" fmla="*/ 866736 w 1733472"/>
              <a:gd name="connsiteY3" fmla="*/ 589788 h 589788"/>
              <a:gd name="connsiteX4" fmla="*/ 0 w 1733472"/>
              <a:gd name="connsiteY4" fmla="*/ 274320 h 589788"/>
              <a:gd name="connsiteX0" fmla="*/ 0 w 1733472"/>
              <a:gd name="connsiteY0" fmla="*/ 274320 h 594160"/>
              <a:gd name="connsiteX1" fmla="*/ 866736 w 1733472"/>
              <a:gd name="connsiteY1" fmla="*/ 0 h 594160"/>
              <a:gd name="connsiteX2" fmla="*/ 1733472 w 1733472"/>
              <a:gd name="connsiteY2" fmla="*/ 274320 h 594160"/>
              <a:gd name="connsiteX3" fmla="*/ 866736 w 1733472"/>
              <a:gd name="connsiteY3" fmla="*/ 589788 h 594160"/>
              <a:gd name="connsiteX4" fmla="*/ 0 w 1733472"/>
              <a:gd name="connsiteY4" fmla="*/ 274320 h 594160"/>
              <a:gd name="connsiteX0" fmla="*/ 17998 w 1751470"/>
              <a:gd name="connsiteY0" fmla="*/ 274320 h 606071"/>
              <a:gd name="connsiteX1" fmla="*/ 884734 w 1751470"/>
              <a:gd name="connsiteY1" fmla="*/ 0 h 606071"/>
              <a:gd name="connsiteX2" fmla="*/ 1751470 w 1751470"/>
              <a:gd name="connsiteY2" fmla="*/ 274320 h 606071"/>
              <a:gd name="connsiteX3" fmla="*/ 884734 w 1751470"/>
              <a:gd name="connsiteY3" fmla="*/ 589788 h 606071"/>
              <a:gd name="connsiteX4" fmla="*/ 343294 w 1751470"/>
              <a:gd name="connsiteY4" fmla="*/ 530856 h 606071"/>
              <a:gd name="connsiteX5" fmla="*/ 17998 w 1751470"/>
              <a:gd name="connsiteY5" fmla="*/ 274320 h 606071"/>
              <a:gd name="connsiteX0" fmla="*/ 17998 w 1751470"/>
              <a:gd name="connsiteY0" fmla="*/ 274320 h 603552"/>
              <a:gd name="connsiteX1" fmla="*/ 884734 w 1751470"/>
              <a:gd name="connsiteY1" fmla="*/ 0 h 603552"/>
              <a:gd name="connsiteX2" fmla="*/ 1751470 w 1751470"/>
              <a:gd name="connsiteY2" fmla="*/ 274320 h 603552"/>
              <a:gd name="connsiteX3" fmla="*/ 884734 w 1751470"/>
              <a:gd name="connsiteY3" fmla="*/ 589788 h 603552"/>
              <a:gd name="connsiteX4" fmla="*/ 343294 w 1751470"/>
              <a:gd name="connsiteY4" fmla="*/ 530856 h 603552"/>
              <a:gd name="connsiteX5" fmla="*/ 17998 w 1751470"/>
              <a:gd name="connsiteY5" fmla="*/ 274320 h 603552"/>
              <a:gd name="connsiteX0" fmla="*/ 17998 w 1760936"/>
              <a:gd name="connsiteY0" fmla="*/ 274320 h 589883"/>
              <a:gd name="connsiteX1" fmla="*/ 884734 w 1760936"/>
              <a:gd name="connsiteY1" fmla="*/ 0 h 589883"/>
              <a:gd name="connsiteX2" fmla="*/ 1751470 w 1760936"/>
              <a:gd name="connsiteY2" fmla="*/ 274320 h 589883"/>
              <a:gd name="connsiteX3" fmla="*/ 1335418 w 1760936"/>
              <a:gd name="connsiteY3" fmla="*/ 535428 h 589883"/>
              <a:gd name="connsiteX4" fmla="*/ 884734 w 1760936"/>
              <a:gd name="connsiteY4" fmla="*/ 589788 h 589883"/>
              <a:gd name="connsiteX5" fmla="*/ 343294 w 1760936"/>
              <a:gd name="connsiteY5" fmla="*/ 530856 h 589883"/>
              <a:gd name="connsiteX6" fmla="*/ 17998 w 1760936"/>
              <a:gd name="connsiteY6" fmla="*/ 274320 h 589883"/>
              <a:gd name="connsiteX0" fmla="*/ 17998 w 1760936"/>
              <a:gd name="connsiteY0" fmla="*/ 274320 h 589822"/>
              <a:gd name="connsiteX1" fmla="*/ 884734 w 1760936"/>
              <a:gd name="connsiteY1" fmla="*/ 0 h 589822"/>
              <a:gd name="connsiteX2" fmla="*/ 1751470 w 1760936"/>
              <a:gd name="connsiteY2" fmla="*/ 274320 h 589822"/>
              <a:gd name="connsiteX3" fmla="*/ 1335418 w 1760936"/>
              <a:gd name="connsiteY3" fmla="*/ 535428 h 589822"/>
              <a:gd name="connsiteX4" fmla="*/ 884734 w 1760936"/>
              <a:gd name="connsiteY4" fmla="*/ 589788 h 589822"/>
              <a:gd name="connsiteX5" fmla="*/ 343294 w 1760936"/>
              <a:gd name="connsiteY5" fmla="*/ 530856 h 589822"/>
              <a:gd name="connsiteX6" fmla="*/ 17998 w 1760936"/>
              <a:gd name="connsiteY6" fmla="*/ 274320 h 589822"/>
              <a:gd name="connsiteX0" fmla="*/ 17998 w 1761606"/>
              <a:gd name="connsiteY0" fmla="*/ 274320 h 589822"/>
              <a:gd name="connsiteX1" fmla="*/ 884734 w 1761606"/>
              <a:gd name="connsiteY1" fmla="*/ 0 h 589822"/>
              <a:gd name="connsiteX2" fmla="*/ 1751470 w 1761606"/>
              <a:gd name="connsiteY2" fmla="*/ 274320 h 589822"/>
              <a:gd name="connsiteX3" fmla="*/ 1335418 w 1761606"/>
              <a:gd name="connsiteY3" fmla="*/ 535428 h 589822"/>
              <a:gd name="connsiteX4" fmla="*/ 884734 w 1761606"/>
              <a:gd name="connsiteY4" fmla="*/ 589788 h 589822"/>
              <a:gd name="connsiteX5" fmla="*/ 343294 w 1761606"/>
              <a:gd name="connsiteY5" fmla="*/ 530856 h 589822"/>
              <a:gd name="connsiteX6" fmla="*/ 17998 w 1761606"/>
              <a:gd name="connsiteY6" fmla="*/ 274320 h 589822"/>
              <a:gd name="connsiteX0" fmla="*/ 17998 w 1761606"/>
              <a:gd name="connsiteY0" fmla="*/ 274320 h 597290"/>
              <a:gd name="connsiteX1" fmla="*/ 884734 w 1761606"/>
              <a:gd name="connsiteY1" fmla="*/ 0 h 597290"/>
              <a:gd name="connsiteX2" fmla="*/ 1751470 w 1761606"/>
              <a:gd name="connsiteY2" fmla="*/ 274320 h 597290"/>
              <a:gd name="connsiteX3" fmla="*/ 1335418 w 1761606"/>
              <a:gd name="connsiteY3" fmla="*/ 567432 h 597290"/>
              <a:gd name="connsiteX4" fmla="*/ 884734 w 1761606"/>
              <a:gd name="connsiteY4" fmla="*/ 589788 h 597290"/>
              <a:gd name="connsiteX5" fmla="*/ 343294 w 1761606"/>
              <a:gd name="connsiteY5" fmla="*/ 530856 h 597290"/>
              <a:gd name="connsiteX6" fmla="*/ 17998 w 1761606"/>
              <a:gd name="connsiteY6" fmla="*/ 274320 h 597290"/>
              <a:gd name="connsiteX0" fmla="*/ 17998 w 1851054"/>
              <a:gd name="connsiteY0" fmla="*/ 275871 h 598841"/>
              <a:gd name="connsiteX1" fmla="*/ 884734 w 1851054"/>
              <a:gd name="connsiteY1" fmla="*/ 1551 h 598841"/>
              <a:gd name="connsiteX2" fmla="*/ 1842910 w 1851054"/>
              <a:gd name="connsiteY2" fmla="*/ 179859 h 598841"/>
              <a:gd name="connsiteX3" fmla="*/ 1335418 w 1851054"/>
              <a:gd name="connsiteY3" fmla="*/ 568983 h 598841"/>
              <a:gd name="connsiteX4" fmla="*/ 884734 w 1851054"/>
              <a:gd name="connsiteY4" fmla="*/ 591339 h 598841"/>
              <a:gd name="connsiteX5" fmla="*/ 343294 w 1851054"/>
              <a:gd name="connsiteY5" fmla="*/ 532407 h 598841"/>
              <a:gd name="connsiteX6" fmla="*/ 17998 w 1851054"/>
              <a:gd name="connsiteY6" fmla="*/ 275871 h 598841"/>
              <a:gd name="connsiteX0" fmla="*/ 17998 w 1845881"/>
              <a:gd name="connsiteY0" fmla="*/ 296707 h 619677"/>
              <a:gd name="connsiteX1" fmla="*/ 884734 w 1845881"/>
              <a:gd name="connsiteY1" fmla="*/ 22387 h 619677"/>
              <a:gd name="connsiteX2" fmla="*/ 1513726 w 1845881"/>
              <a:gd name="connsiteY2" fmla="*/ 36609 h 619677"/>
              <a:gd name="connsiteX3" fmla="*/ 1842910 w 1845881"/>
              <a:gd name="connsiteY3" fmla="*/ 200695 h 619677"/>
              <a:gd name="connsiteX4" fmla="*/ 1335418 w 1845881"/>
              <a:gd name="connsiteY4" fmla="*/ 589819 h 619677"/>
              <a:gd name="connsiteX5" fmla="*/ 884734 w 1845881"/>
              <a:gd name="connsiteY5" fmla="*/ 612175 h 619677"/>
              <a:gd name="connsiteX6" fmla="*/ 343294 w 1845881"/>
              <a:gd name="connsiteY6" fmla="*/ 553243 h 619677"/>
              <a:gd name="connsiteX7" fmla="*/ 17998 w 1845881"/>
              <a:gd name="connsiteY7" fmla="*/ 296707 h 619677"/>
              <a:gd name="connsiteX0" fmla="*/ 917 w 1828800"/>
              <a:gd name="connsiteY0" fmla="*/ 280399 h 603369"/>
              <a:gd name="connsiteX1" fmla="*/ 422226 w 1828800"/>
              <a:gd name="connsiteY1" fmla="*/ 52305 h 603369"/>
              <a:gd name="connsiteX2" fmla="*/ 867653 w 1828800"/>
              <a:gd name="connsiteY2" fmla="*/ 6079 h 603369"/>
              <a:gd name="connsiteX3" fmla="*/ 1496645 w 1828800"/>
              <a:gd name="connsiteY3" fmla="*/ 20301 h 603369"/>
              <a:gd name="connsiteX4" fmla="*/ 1825829 w 1828800"/>
              <a:gd name="connsiteY4" fmla="*/ 184387 h 603369"/>
              <a:gd name="connsiteX5" fmla="*/ 1318337 w 1828800"/>
              <a:gd name="connsiteY5" fmla="*/ 573511 h 603369"/>
              <a:gd name="connsiteX6" fmla="*/ 867653 w 1828800"/>
              <a:gd name="connsiteY6" fmla="*/ 595867 h 603369"/>
              <a:gd name="connsiteX7" fmla="*/ 326213 w 1828800"/>
              <a:gd name="connsiteY7" fmla="*/ 536935 h 603369"/>
              <a:gd name="connsiteX8" fmla="*/ 917 w 1828800"/>
              <a:gd name="connsiteY8" fmla="*/ 280399 h 603369"/>
              <a:gd name="connsiteX0" fmla="*/ 917 w 1828800"/>
              <a:gd name="connsiteY0" fmla="*/ 280399 h 603369"/>
              <a:gd name="connsiteX1" fmla="*/ 422226 w 1828800"/>
              <a:gd name="connsiteY1" fmla="*/ 52305 h 603369"/>
              <a:gd name="connsiteX2" fmla="*/ 867653 w 1828800"/>
              <a:gd name="connsiteY2" fmla="*/ 6079 h 603369"/>
              <a:gd name="connsiteX3" fmla="*/ 1496645 w 1828800"/>
              <a:gd name="connsiteY3" fmla="*/ 20301 h 603369"/>
              <a:gd name="connsiteX4" fmla="*/ 1825829 w 1828800"/>
              <a:gd name="connsiteY4" fmla="*/ 184387 h 603369"/>
              <a:gd name="connsiteX5" fmla="*/ 1318337 w 1828800"/>
              <a:gd name="connsiteY5" fmla="*/ 573511 h 603369"/>
              <a:gd name="connsiteX6" fmla="*/ 867653 w 1828800"/>
              <a:gd name="connsiteY6" fmla="*/ 595867 h 603369"/>
              <a:gd name="connsiteX7" fmla="*/ 326213 w 1828800"/>
              <a:gd name="connsiteY7" fmla="*/ 536935 h 603369"/>
              <a:gd name="connsiteX8" fmla="*/ 917 w 1828800"/>
              <a:gd name="connsiteY8" fmla="*/ 280399 h 603369"/>
              <a:gd name="connsiteX0" fmla="*/ 371 w 1828254"/>
              <a:gd name="connsiteY0" fmla="*/ 280399 h 603369"/>
              <a:gd name="connsiteX1" fmla="*/ 385104 w 1828254"/>
              <a:gd name="connsiteY1" fmla="*/ 52305 h 603369"/>
              <a:gd name="connsiteX2" fmla="*/ 867107 w 1828254"/>
              <a:gd name="connsiteY2" fmla="*/ 6079 h 603369"/>
              <a:gd name="connsiteX3" fmla="*/ 1496099 w 1828254"/>
              <a:gd name="connsiteY3" fmla="*/ 20301 h 603369"/>
              <a:gd name="connsiteX4" fmla="*/ 1825283 w 1828254"/>
              <a:gd name="connsiteY4" fmla="*/ 184387 h 603369"/>
              <a:gd name="connsiteX5" fmla="*/ 1317791 w 1828254"/>
              <a:gd name="connsiteY5" fmla="*/ 573511 h 603369"/>
              <a:gd name="connsiteX6" fmla="*/ 867107 w 1828254"/>
              <a:gd name="connsiteY6" fmla="*/ 595867 h 603369"/>
              <a:gd name="connsiteX7" fmla="*/ 325667 w 1828254"/>
              <a:gd name="connsiteY7" fmla="*/ 536935 h 603369"/>
              <a:gd name="connsiteX8" fmla="*/ 371 w 1828254"/>
              <a:gd name="connsiteY8" fmla="*/ 280399 h 603369"/>
              <a:gd name="connsiteX0" fmla="*/ 371 w 1829764"/>
              <a:gd name="connsiteY0" fmla="*/ 280399 h 603369"/>
              <a:gd name="connsiteX1" fmla="*/ 385104 w 1829764"/>
              <a:gd name="connsiteY1" fmla="*/ 52305 h 603369"/>
              <a:gd name="connsiteX2" fmla="*/ 867107 w 1829764"/>
              <a:gd name="connsiteY2" fmla="*/ 6079 h 603369"/>
              <a:gd name="connsiteX3" fmla="*/ 1496099 w 1829764"/>
              <a:gd name="connsiteY3" fmla="*/ 20301 h 603369"/>
              <a:gd name="connsiteX4" fmla="*/ 1825283 w 1829764"/>
              <a:gd name="connsiteY4" fmla="*/ 184387 h 603369"/>
              <a:gd name="connsiteX5" fmla="*/ 1669835 w 1829764"/>
              <a:gd name="connsiteY5" fmla="*/ 395205 h 603369"/>
              <a:gd name="connsiteX6" fmla="*/ 1317791 w 1829764"/>
              <a:gd name="connsiteY6" fmla="*/ 573511 h 603369"/>
              <a:gd name="connsiteX7" fmla="*/ 867107 w 1829764"/>
              <a:gd name="connsiteY7" fmla="*/ 595867 h 603369"/>
              <a:gd name="connsiteX8" fmla="*/ 325667 w 1829764"/>
              <a:gd name="connsiteY8" fmla="*/ 536935 h 603369"/>
              <a:gd name="connsiteX9" fmla="*/ 371 w 1829764"/>
              <a:gd name="connsiteY9" fmla="*/ 280399 h 603369"/>
              <a:gd name="connsiteX0" fmla="*/ 371 w 1829764"/>
              <a:gd name="connsiteY0" fmla="*/ 265974 h 588944"/>
              <a:gd name="connsiteX1" fmla="*/ 385104 w 1829764"/>
              <a:gd name="connsiteY1" fmla="*/ 37880 h 588944"/>
              <a:gd name="connsiteX2" fmla="*/ 861762 w 1829764"/>
              <a:gd name="connsiteY2" fmla="*/ 73904 h 588944"/>
              <a:gd name="connsiteX3" fmla="*/ 1496099 w 1829764"/>
              <a:gd name="connsiteY3" fmla="*/ 5876 h 588944"/>
              <a:gd name="connsiteX4" fmla="*/ 1825283 w 1829764"/>
              <a:gd name="connsiteY4" fmla="*/ 169962 h 588944"/>
              <a:gd name="connsiteX5" fmla="*/ 1669835 w 1829764"/>
              <a:gd name="connsiteY5" fmla="*/ 380780 h 588944"/>
              <a:gd name="connsiteX6" fmla="*/ 1317791 w 1829764"/>
              <a:gd name="connsiteY6" fmla="*/ 559086 h 588944"/>
              <a:gd name="connsiteX7" fmla="*/ 867107 w 1829764"/>
              <a:gd name="connsiteY7" fmla="*/ 581442 h 588944"/>
              <a:gd name="connsiteX8" fmla="*/ 325667 w 1829764"/>
              <a:gd name="connsiteY8" fmla="*/ 522510 h 588944"/>
              <a:gd name="connsiteX9" fmla="*/ 371 w 1829764"/>
              <a:gd name="connsiteY9" fmla="*/ 265974 h 588944"/>
              <a:gd name="connsiteX0" fmla="*/ 371 w 1829764"/>
              <a:gd name="connsiteY0" fmla="*/ 242857 h 565827"/>
              <a:gd name="connsiteX1" fmla="*/ 385104 w 1829764"/>
              <a:gd name="connsiteY1" fmla="*/ 14763 h 565827"/>
              <a:gd name="connsiteX2" fmla="*/ 861762 w 1829764"/>
              <a:gd name="connsiteY2" fmla="*/ 50787 h 565827"/>
              <a:gd name="connsiteX3" fmla="*/ 1512759 w 1829764"/>
              <a:gd name="connsiteY3" fmla="*/ 58814 h 565827"/>
              <a:gd name="connsiteX4" fmla="*/ 1825283 w 1829764"/>
              <a:gd name="connsiteY4" fmla="*/ 146845 h 565827"/>
              <a:gd name="connsiteX5" fmla="*/ 1669835 w 1829764"/>
              <a:gd name="connsiteY5" fmla="*/ 357663 h 565827"/>
              <a:gd name="connsiteX6" fmla="*/ 1317791 w 1829764"/>
              <a:gd name="connsiteY6" fmla="*/ 535969 h 565827"/>
              <a:gd name="connsiteX7" fmla="*/ 867107 w 1829764"/>
              <a:gd name="connsiteY7" fmla="*/ 558325 h 565827"/>
              <a:gd name="connsiteX8" fmla="*/ 325667 w 1829764"/>
              <a:gd name="connsiteY8" fmla="*/ 499393 h 565827"/>
              <a:gd name="connsiteX9" fmla="*/ 371 w 1829764"/>
              <a:gd name="connsiteY9" fmla="*/ 242857 h 565827"/>
              <a:gd name="connsiteX0" fmla="*/ 371 w 1829764"/>
              <a:gd name="connsiteY0" fmla="*/ 242857 h 565827"/>
              <a:gd name="connsiteX1" fmla="*/ 385104 w 1829764"/>
              <a:gd name="connsiteY1" fmla="*/ 14763 h 565827"/>
              <a:gd name="connsiteX2" fmla="*/ 861762 w 1829764"/>
              <a:gd name="connsiteY2" fmla="*/ 50787 h 565827"/>
              <a:gd name="connsiteX3" fmla="*/ 1512759 w 1829764"/>
              <a:gd name="connsiteY3" fmla="*/ 58814 h 565827"/>
              <a:gd name="connsiteX4" fmla="*/ 1825283 w 1829764"/>
              <a:gd name="connsiteY4" fmla="*/ 146845 h 565827"/>
              <a:gd name="connsiteX5" fmla="*/ 1669835 w 1829764"/>
              <a:gd name="connsiteY5" fmla="*/ 357663 h 565827"/>
              <a:gd name="connsiteX6" fmla="*/ 1317791 w 1829764"/>
              <a:gd name="connsiteY6" fmla="*/ 535969 h 565827"/>
              <a:gd name="connsiteX7" fmla="*/ 867107 w 1829764"/>
              <a:gd name="connsiteY7" fmla="*/ 558325 h 565827"/>
              <a:gd name="connsiteX8" fmla="*/ 325667 w 1829764"/>
              <a:gd name="connsiteY8" fmla="*/ 499393 h 565827"/>
              <a:gd name="connsiteX9" fmla="*/ 371 w 1829764"/>
              <a:gd name="connsiteY9" fmla="*/ 242857 h 565827"/>
              <a:gd name="connsiteX0" fmla="*/ 371 w 1874759"/>
              <a:gd name="connsiteY0" fmla="*/ 242857 h 565827"/>
              <a:gd name="connsiteX1" fmla="*/ 385104 w 1874759"/>
              <a:gd name="connsiteY1" fmla="*/ 14763 h 565827"/>
              <a:gd name="connsiteX2" fmla="*/ 861762 w 1874759"/>
              <a:gd name="connsiteY2" fmla="*/ 50787 h 565827"/>
              <a:gd name="connsiteX3" fmla="*/ 1512759 w 1874759"/>
              <a:gd name="connsiteY3" fmla="*/ 58814 h 565827"/>
              <a:gd name="connsiteX4" fmla="*/ 1871510 w 1874759"/>
              <a:gd name="connsiteY4" fmla="*/ 209827 h 565827"/>
              <a:gd name="connsiteX5" fmla="*/ 1669835 w 1874759"/>
              <a:gd name="connsiteY5" fmla="*/ 357663 h 565827"/>
              <a:gd name="connsiteX6" fmla="*/ 1317791 w 1874759"/>
              <a:gd name="connsiteY6" fmla="*/ 535969 h 565827"/>
              <a:gd name="connsiteX7" fmla="*/ 867107 w 1874759"/>
              <a:gd name="connsiteY7" fmla="*/ 558325 h 565827"/>
              <a:gd name="connsiteX8" fmla="*/ 325667 w 1874759"/>
              <a:gd name="connsiteY8" fmla="*/ 499393 h 565827"/>
              <a:gd name="connsiteX9" fmla="*/ 371 w 1874759"/>
              <a:gd name="connsiteY9" fmla="*/ 242857 h 565827"/>
              <a:gd name="connsiteX0" fmla="*/ 371 w 1877001"/>
              <a:gd name="connsiteY0" fmla="*/ 242857 h 565827"/>
              <a:gd name="connsiteX1" fmla="*/ 385104 w 1877001"/>
              <a:gd name="connsiteY1" fmla="*/ 14763 h 565827"/>
              <a:gd name="connsiteX2" fmla="*/ 861762 w 1877001"/>
              <a:gd name="connsiteY2" fmla="*/ 50787 h 565827"/>
              <a:gd name="connsiteX3" fmla="*/ 1512759 w 1877001"/>
              <a:gd name="connsiteY3" fmla="*/ 58814 h 565827"/>
              <a:gd name="connsiteX4" fmla="*/ 1871510 w 1877001"/>
              <a:gd name="connsiteY4" fmla="*/ 209827 h 565827"/>
              <a:gd name="connsiteX5" fmla="*/ 1738881 w 1877001"/>
              <a:gd name="connsiteY5" fmla="*/ 366724 h 565827"/>
              <a:gd name="connsiteX6" fmla="*/ 1317791 w 1877001"/>
              <a:gd name="connsiteY6" fmla="*/ 535969 h 565827"/>
              <a:gd name="connsiteX7" fmla="*/ 867107 w 1877001"/>
              <a:gd name="connsiteY7" fmla="*/ 558325 h 565827"/>
              <a:gd name="connsiteX8" fmla="*/ 325667 w 1877001"/>
              <a:gd name="connsiteY8" fmla="*/ 499393 h 565827"/>
              <a:gd name="connsiteX9" fmla="*/ 371 w 1877001"/>
              <a:gd name="connsiteY9" fmla="*/ 242857 h 565827"/>
              <a:gd name="connsiteX0" fmla="*/ 371 w 1877001"/>
              <a:gd name="connsiteY0" fmla="*/ 242857 h 560187"/>
              <a:gd name="connsiteX1" fmla="*/ 385104 w 1877001"/>
              <a:gd name="connsiteY1" fmla="*/ 14763 h 560187"/>
              <a:gd name="connsiteX2" fmla="*/ 861762 w 1877001"/>
              <a:gd name="connsiteY2" fmla="*/ 50787 h 560187"/>
              <a:gd name="connsiteX3" fmla="*/ 1512759 w 1877001"/>
              <a:gd name="connsiteY3" fmla="*/ 58814 h 560187"/>
              <a:gd name="connsiteX4" fmla="*/ 1871510 w 1877001"/>
              <a:gd name="connsiteY4" fmla="*/ 209827 h 560187"/>
              <a:gd name="connsiteX5" fmla="*/ 1738881 w 1877001"/>
              <a:gd name="connsiteY5" fmla="*/ 366724 h 560187"/>
              <a:gd name="connsiteX6" fmla="*/ 1213926 w 1877001"/>
              <a:gd name="connsiteY6" fmla="*/ 436965 h 560187"/>
              <a:gd name="connsiteX7" fmla="*/ 867107 w 1877001"/>
              <a:gd name="connsiteY7" fmla="*/ 558325 h 560187"/>
              <a:gd name="connsiteX8" fmla="*/ 325667 w 1877001"/>
              <a:gd name="connsiteY8" fmla="*/ 499393 h 560187"/>
              <a:gd name="connsiteX9" fmla="*/ 371 w 1877001"/>
              <a:gd name="connsiteY9" fmla="*/ 242857 h 560187"/>
              <a:gd name="connsiteX0" fmla="*/ 371 w 1877001"/>
              <a:gd name="connsiteY0" fmla="*/ 242857 h 505002"/>
              <a:gd name="connsiteX1" fmla="*/ 385104 w 1877001"/>
              <a:gd name="connsiteY1" fmla="*/ 14763 h 505002"/>
              <a:gd name="connsiteX2" fmla="*/ 861762 w 1877001"/>
              <a:gd name="connsiteY2" fmla="*/ 50787 h 505002"/>
              <a:gd name="connsiteX3" fmla="*/ 1512759 w 1877001"/>
              <a:gd name="connsiteY3" fmla="*/ 58814 h 505002"/>
              <a:gd name="connsiteX4" fmla="*/ 1871510 w 1877001"/>
              <a:gd name="connsiteY4" fmla="*/ 209827 h 505002"/>
              <a:gd name="connsiteX5" fmla="*/ 1738881 w 1877001"/>
              <a:gd name="connsiteY5" fmla="*/ 366724 h 505002"/>
              <a:gd name="connsiteX6" fmla="*/ 1213926 w 1877001"/>
              <a:gd name="connsiteY6" fmla="*/ 436965 h 505002"/>
              <a:gd name="connsiteX7" fmla="*/ 757862 w 1877001"/>
              <a:gd name="connsiteY7" fmla="*/ 389590 h 505002"/>
              <a:gd name="connsiteX8" fmla="*/ 325667 w 1877001"/>
              <a:gd name="connsiteY8" fmla="*/ 499393 h 505002"/>
              <a:gd name="connsiteX9" fmla="*/ 371 w 1877001"/>
              <a:gd name="connsiteY9" fmla="*/ 242857 h 505002"/>
              <a:gd name="connsiteX0" fmla="*/ 344 w 1876974"/>
              <a:gd name="connsiteY0" fmla="*/ 203333 h 465478"/>
              <a:gd name="connsiteX1" fmla="*/ 382764 w 1876974"/>
              <a:gd name="connsiteY1" fmla="*/ 85131 h 465478"/>
              <a:gd name="connsiteX2" fmla="*/ 861735 w 1876974"/>
              <a:gd name="connsiteY2" fmla="*/ 11263 h 465478"/>
              <a:gd name="connsiteX3" fmla="*/ 1512732 w 1876974"/>
              <a:gd name="connsiteY3" fmla="*/ 19290 h 465478"/>
              <a:gd name="connsiteX4" fmla="*/ 1871483 w 1876974"/>
              <a:gd name="connsiteY4" fmla="*/ 170303 h 465478"/>
              <a:gd name="connsiteX5" fmla="*/ 1738854 w 1876974"/>
              <a:gd name="connsiteY5" fmla="*/ 327200 h 465478"/>
              <a:gd name="connsiteX6" fmla="*/ 1213899 w 1876974"/>
              <a:gd name="connsiteY6" fmla="*/ 397441 h 465478"/>
              <a:gd name="connsiteX7" fmla="*/ 757835 w 1876974"/>
              <a:gd name="connsiteY7" fmla="*/ 350066 h 465478"/>
              <a:gd name="connsiteX8" fmla="*/ 325640 w 1876974"/>
              <a:gd name="connsiteY8" fmla="*/ 459869 h 465478"/>
              <a:gd name="connsiteX9" fmla="*/ 344 w 1876974"/>
              <a:gd name="connsiteY9" fmla="*/ 203333 h 465478"/>
              <a:gd name="connsiteX0" fmla="*/ 344 w 1876974"/>
              <a:gd name="connsiteY0" fmla="*/ 203333 h 465478"/>
              <a:gd name="connsiteX1" fmla="*/ 382764 w 1876974"/>
              <a:gd name="connsiteY1" fmla="*/ 85131 h 465478"/>
              <a:gd name="connsiteX2" fmla="*/ 861735 w 1876974"/>
              <a:gd name="connsiteY2" fmla="*/ 11263 h 465478"/>
              <a:gd name="connsiteX3" fmla="*/ 1512732 w 1876974"/>
              <a:gd name="connsiteY3" fmla="*/ 19290 h 465478"/>
              <a:gd name="connsiteX4" fmla="*/ 1871483 w 1876974"/>
              <a:gd name="connsiteY4" fmla="*/ 170303 h 465478"/>
              <a:gd name="connsiteX5" fmla="*/ 1738854 w 1876974"/>
              <a:gd name="connsiteY5" fmla="*/ 327200 h 465478"/>
              <a:gd name="connsiteX6" fmla="*/ 1213899 w 1876974"/>
              <a:gd name="connsiteY6" fmla="*/ 397441 h 465478"/>
              <a:gd name="connsiteX7" fmla="*/ 757835 w 1876974"/>
              <a:gd name="connsiteY7" fmla="*/ 350066 h 465478"/>
              <a:gd name="connsiteX8" fmla="*/ 325640 w 1876974"/>
              <a:gd name="connsiteY8" fmla="*/ 459869 h 465478"/>
              <a:gd name="connsiteX9" fmla="*/ 344 w 1876974"/>
              <a:gd name="connsiteY9" fmla="*/ 203333 h 465478"/>
              <a:gd name="connsiteX0" fmla="*/ 544 w 1803727"/>
              <a:gd name="connsiteY0" fmla="*/ 211155 h 465478"/>
              <a:gd name="connsiteX1" fmla="*/ 309517 w 1803727"/>
              <a:gd name="connsiteY1" fmla="*/ 85131 h 465478"/>
              <a:gd name="connsiteX2" fmla="*/ 788488 w 1803727"/>
              <a:gd name="connsiteY2" fmla="*/ 11263 h 465478"/>
              <a:gd name="connsiteX3" fmla="*/ 1439485 w 1803727"/>
              <a:gd name="connsiteY3" fmla="*/ 19290 h 465478"/>
              <a:gd name="connsiteX4" fmla="*/ 1798236 w 1803727"/>
              <a:gd name="connsiteY4" fmla="*/ 170303 h 465478"/>
              <a:gd name="connsiteX5" fmla="*/ 1665607 w 1803727"/>
              <a:gd name="connsiteY5" fmla="*/ 327200 h 465478"/>
              <a:gd name="connsiteX6" fmla="*/ 1140652 w 1803727"/>
              <a:gd name="connsiteY6" fmla="*/ 397441 h 465478"/>
              <a:gd name="connsiteX7" fmla="*/ 684588 w 1803727"/>
              <a:gd name="connsiteY7" fmla="*/ 350066 h 465478"/>
              <a:gd name="connsiteX8" fmla="*/ 252393 w 1803727"/>
              <a:gd name="connsiteY8" fmla="*/ 459869 h 465478"/>
              <a:gd name="connsiteX9" fmla="*/ 544 w 1803727"/>
              <a:gd name="connsiteY9" fmla="*/ 211155 h 465478"/>
              <a:gd name="connsiteX0" fmla="*/ 2967 w 1806150"/>
              <a:gd name="connsiteY0" fmla="*/ 211155 h 503856"/>
              <a:gd name="connsiteX1" fmla="*/ 311940 w 1806150"/>
              <a:gd name="connsiteY1" fmla="*/ 85131 h 503856"/>
              <a:gd name="connsiteX2" fmla="*/ 790911 w 1806150"/>
              <a:gd name="connsiteY2" fmla="*/ 11263 h 503856"/>
              <a:gd name="connsiteX3" fmla="*/ 1441908 w 1806150"/>
              <a:gd name="connsiteY3" fmla="*/ 19290 h 503856"/>
              <a:gd name="connsiteX4" fmla="*/ 1800659 w 1806150"/>
              <a:gd name="connsiteY4" fmla="*/ 170303 h 503856"/>
              <a:gd name="connsiteX5" fmla="*/ 1668030 w 1806150"/>
              <a:gd name="connsiteY5" fmla="*/ 327200 h 503856"/>
              <a:gd name="connsiteX6" fmla="*/ 1143075 w 1806150"/>
              <a:gd name="connsiteY6" fmla="*/ 397441 h 503856"/>
              <a:gd name="connsiteX7" fmla="*/ 687011 w 1806150"/>
              <a:gd name="connsiteY7" fmla="*/ 350066 h 503856"/>
              <a:gd name="connsiteX8" fmla="*/ 199397 w 1806150"/>
              <a:gd name="connsiteY8" fmla="*/ 499217 h 503856"/>
              <a:gd name="connsiteX9" fmla="*/ 2967 w 1806150"/>
              <a:gd name="connsiteY9" fmla="*/ 211155 h 503856"/>
              <a:gd name="connsiteX0" fmla="*/ 2967 w 1806150"/>
              <a:gd name="connsiteY0" fmla="*/ 211155 h 504055"/>
              <a:gd name="connsiteX1" fmla="*/ 311940 w 1806150"/>
              <a:gd name="connsiteY1" fmla="*/ 85131 h 504055"/>
              <a:gd name="connsiteX2" fmla="*/ 790911 w 1806150"/>
              <a:gd name="connsiteY2" fmla="*/ 11263 h 504055"/>
              <a:gd name="connsiteX3" fmla="*/ 1441908 w 1806150"/>
              <a:gd name="connsiteY3" fmla="*/ 19290 h 504055"/>
              <a:gd name="connsiteX4" fmla="*/ 1800659 w 1806150"/>
              <a:gd name="connsiteY4" fmla="*/ 170303 h 504055"/>
              <a:gd name="connsiteX5" fmla="*/ 1668030 w 1806150"/>
              <a:gd name="connsiteY5" fmla="*/ 327200 h 504055"/>
              <a:gd name="connsiteX6" fmla="*/ 1143075 w 1806150"/>
              <a:gd name="connsiteY6" fmla="*/ 397441 h 504055"/>
              <a:gd name="connsiteX7" fmla="*/ 608478 w 1806150"/>
              <a:gd name="connsiteY7" fmla="*/ 357924 h 504055"/>
              <a:gd name="connsiteX8" fmla="*/ 199397 w 1806150"/>
              <a:gd name="connsiteY8" fmla="*/ 499217 h 504055"/>
              <a:gd name="connsiteX9" fmla="*/ 2967 w 1806150"/>
              <a:gd name="connsiteY9" fmla="*/ 211155 h 504055"/>
              <a:gd name="connsiteX0" fmla="*/ 2967 w 1806055"/>
              <a:gd name="connsiteY0" fmla="*/ 211155 h 504055"/>
              <a:gd name="connsiteX1" fmla="*/ 311940 w 1806055"/>
              <a:gd name="connsiteY1" fmla="*/ 85131 h 504055"/>
              <a:gd name="connsiteX2" fmla="*/ 790911 w 1806055"/>
              <a:gd name="connsiteY2" fmla="*/ 11263 h 504055"/>
              <a:gd name="connsiteX3" fmla="*/ 1441908 w 1806055"/>
              <a:gd name="connsiteY3" fmla="*/ 19290 h 504055"/>
              <a:gd name="connsiteX4" fmla="*/ 1800659 w 1806055"/>
              <a:gd name="connsiteY4" fmla="*/ 170303 h 504055"/>
              <a:gd name="connsiteX5" fmla="*/ 1666236 w 1806055"/>
              <a:gd name="connsiteY5" fmla="*/ 303956 h 504055"/>
              <a:gd name="connsiteX6" fmla="*/ 1143075 w 1806055"/>
              <a:gd name="connsiteY6" fmla="*/ 397441 h 504055"/>
              <a:gd name="connsiteX7" fmla="*/ 608478 w 1806055"/>
              <a:gd name="connsiteY7" fmla="*/ 357924 h 504055"/>
              <a:gd name="connsiteX8" fmla="*/ 199397 w 1806055"/>
              <a:gd name="connsiteY8" fmla="*/ 499217 h 504055"/>
              <a:gd name="connsiteX9" fmla="*/ 2967 w 1806055"/>
              <a:gd name="connsiteY9" fmla="*/ 211155 h 504055"/>
              <a:gd name="connsiteX0" fmla="*/ 2967 w 1807537"/>
              <a:gd name="connsiteY0" fmla="*/ 211155 h 504055"/>
              <a:gd name="connsiteX1" fmla="*/ 311940 w 1807537"/>
              <a:gd name="connsiteY1" fmla="*/ 85131 h 504055"/>
              <a:gd name="connsiteX2" fmla="*/ 790911 w 1807537"/>
              <a:gd name="connsiteY2" fmla="*/ 11263 h 504055"/>
              <a:gd name="connsiteX3" fmla="*/ 1441908 w 1807537"/>
              <a:gd name="connsiteY3" fmla="*/ 19290 h 504055"/>
              <a:gd name="connsiteX4" fmla="*/ 1800659 w 1807537"/>
              <a:gd name="connsiteY4" fmla="*/ 170303 h 504055"/>
              <a:gd name="connsiteX5" fmla="*/ 1666236 w 1807537"/>
              <a:gd name="connsiteY5" fmla="*/ 303956 h 504055"/>
              <a:gd name="connsiteX6" fmla="*/ 1143075 w 1807537"/>
              <a:gd name="connsiteY6" fmla="*/ 397441 h 504055"/>
              <a:gd name="connsiteX7" fmla="*/ 608478 w 1807537"/>
              <a:gd name="connsiteY7" fmla="*/ 357924 h 504055"/>
              <a:gd name="connsiteX8" fmla="*/ 199397 w 1807537"/>
              <a:gd name="connsiteY8" fmla="*/ 499217 h 504055"/>
              <a:gd name="connsiteX9" fmla="*/ 2967 w 1807537"/>
              <a:gd name="connsiteY9" fmla="*/ 211155 h 504055"/>
              <a:gd name="connsiteX0" fmla="*/ 2967 w 1807537"/>
              <a:gd name="connsiteY0" fmla="*/ 211155 h 504055"/>
              <a:gd name="connsiteX1" fmla="*/ 311940 w 1807537"/>
              <a:gd name="connsiteY1" fmla="*/ 85131 h 504055"/>
              <a:gd name="connsiteX2" fmla="*/ 790911 w 1807537"/>
              <a:gd name="connsiteY2" fmla="*/ 11263 h 504055"/>
              <a:gd name="connsiteX3" fmla="*/ 1441908 w 1807537"/>
              <a:gd name="connsiteY3" fmla="*/ 19290 h 504055"/>
              <a:gd name="connsiteX4" fmla="*/ 1800659 w 1807537"/>
              <a:gd name="connsiteY4" fmla="*/ 170303 h 504055"/>
              <a:gd name="connsiteX5" fmla="*/ 1666236 w 1807537"/>
              <a:gd name="connsiteY5" fmla="*/ 303956 h 504055"/>
              <a:gd name="connsiteX6" fmla="*/ 1143075 w 1807537"/>
              <a:gd name="connsiteY6" fmla="*/ 397441 h 504055"/>
              <a:gd name="connsiteX7" fmla="*/ 608478 w 1807537"/>
              <a:gd name="connsiteY7" fmla="*/ 357924 h 504055"/>
              <a:gd name="connsiteX8" fmla="*/ 199397 w 1807537"/>
              <a:gd name="connsiteY8" fmla="*/ 499217 h 504055"/>
              <a:gd name="connsiteX9" fmla="*/ 2967 w 1807537"/>
              <a:gd name="connsiteY9" fmla="*/ 211155 h 504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7537" h="504055">
                <a:moveTo>
                  <a:pt x="2967" y="211155"/>
                </a:moveTo>
                <a:cubicBezTo>
                  <a:pt x="21724" y="142141"/>
                  <a:pt x="84763" y="111837"/>
                  <a:pt x="311940" y="85131"/>
                </a:cubicBezTo>
                <a:cubicBezTo>
                  <a:pt x="456396" y="39411"/>
                  <a:pt x="602583" y="22236"/>
                  <a:pt x="790911" y="11263"/>
                </a:cubicBezTo>
                <a:cubicBezTo>
                  <a:pt x="979239" y="290"/>
                  <a:pt x="1282212" y="-10428"/>
                  <a:pt x="1441908" y="19290"/>
                </a:cubicBezTo>
                <a:cubicBezTo>
                  <a:pt x="1678213" y="51191"/>
                  <a:pt x="1773989" y="109343"/>
                  <a:pt x="1800659" y="170303"/>
                </a:cubicBezTo>
                <a:cubicBezTo>
                  <a:pt x="1827329" y="231263"/>
                  <a:pt x="1775172" y="274994"/>
                  <a:pt x="1666236" y="303956"/>
                </a:cubicBezTo>
                <a:cubicBezTo>
                  <a:pt x="1521410" y="357271"/>
                  <a:pt x="1274577" y="362473"/>
                  <a:pt x="1143075" y="397441"/>
                </a:cubicBezTo>
                <a:cubicBezTo>
                  <a:pt x="984903" y="440875"/>
                  <a:pt x="765758" y="340961"/>
                  <a:pt x="608478" y="357924"/>
                </a:cubicBezTo>
                <a:cubicBezTo>
                  <a:pt x="451198" y="374887"/>
                  <a:pt x="362141" y="533507"/>
                  <a:pt x="199397" y="499217"/>
                </a:cubicBezTo>
                <a:cubicBezTo>
                  <a:pt x="54941" y="446639"/>
                  <a:pt x="-15790" y="280169"/>
                  <a:pt x="2967" y="211155"/>
                </a:cubicBezTo>
                <a:close/>
              </a:path>
            </a:pathLst>
          </a:custGeom>
          <a:solidFill>
            <a:srgbClr val="ED1C24">
              <a:alpha val="75000"/>
            </a:srgbClr>
          </a:solidFill>
          <a:ln w="18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D1C24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6E22F5-8203-4102-97D7-63A55C045FD6}"/>
              </a:ext>
            </a:extLst>
          </p:cNvPr>
          <p:cNvSpPr txBox="1"/>
          <p:nvPr/>
        </p:nvSpPr>
        <p:spPr>
          <a:xfrm>
            <a:off x="934968" y="5970600"/>
            <a:ext cx="20189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1 Fall 2019 </a:t>
            </a:r>
            <a:r>
              <a:rPr lang="en-US" sz="1600" dirty="0"/>
              <a:t>(50 trees)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BF78C28-6D75-4C0D-9CDD-3B673C5B27AA}"/>
              </a:ext>
            </a:extLst>
          </p:cNvPr>
          <p:cNvSpPr/>
          <p:nvPr/>
        </p:nvSpPr>
        <p:spPr>
          <a:xfrm>
            <a:off x="643467" y="6038469"/>
            <a:ext cx="318591" cy="221994"/>
          </a:xfrm>
          <a:prstGeom prst="ellipse">
            <a:avLst/>
          </a:prstGeom>
          <a:solidFill>
            <a:srgbClr val="ED1C24">
              <a:alpha val="75000"/>
            </a:srgbClr>
          </a:solidFill>
          <a:ln w="18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93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7A8FC-07DB-4006-A511-5147E569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Original Plant List 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November 1983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2418E4E-51C2-448A-A961-E8A962BF2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0" y="228258"/>
            <a:ext cx="7319879" cy="6496392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E6BFDABF-3827-4784-81A2-0E3F5EEBA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2127" y="657726"/>
            <a:ext cx="148389" cy="148389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236326E0-A8BE-4F74-9B3C-769D7650A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2126" y="782053"/>
            <a:ext cx="148389" cy="148389"/>
          </a:xfrm>
          <a:prstGeom prst="rect">
            <a:avLst/>
          </a:prstGeom>
        </p:spPr>
      </p:pic>
      <p:pic>
        <p:nvPicPr>
          <p:cNvPr id="8" name="Graphic 7" descr="Close">
            <a:extLst>
              <a:ext uri="{FF2B5EF4-FFF2-40B4-BE49-F238E27FC236}">
                <a16:creationId xmlns:a16="http://schemas.microsoft.com/office/drawing/2014/main" id="{07315A24-ABE2-4BA6-A79F-14E15D84C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5636" y="934453"/>
            <a:ext cx="148389" cy="148389"/>
          </a:xfrm>
          <a:prstGeom prst="rect">
            <a:avLst/>
          </a:prstGeom>
        </p:spPr>
      </p:pic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id="{741E6238-8FEA-4FC1-A813-24769D4BB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5637" y="1171575"/>
            <a:ext cx="148389" cy="148389"/>
          </a:xfrm>
          <a:prstGeom prst="rect">
            <a:avLst/>
          </a:prstGeom>
        </p:spPr>
      </p:pic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86B3390F-B320-48B4-B950-75E55B01F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5637" y="1312945"/>
            <a:ext cx="148389" cy="148389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878AB0E4-F088-4441-8E54-F32611654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696" y="4182979"/>
            <a:ext cx="148389" cy="148389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E301D068-C5E2-444C-B57F-29A3F5A1F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9701" y="4319337"/>
            <a:ext cx="148389" cy="148389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B9E9B584-A6A5-4E6B-8EEE-F70A34293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7723" y="4447674"/>
            <a:ext cx="148389" cy="148389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BE162285-F5CB-466B-B465-A5F70ACA9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7724" y="4704347"/>
            <a:ext cx="148389" cy="148389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B032D6C9-1B04-4D2F-9C17-BD6F712EF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7725" y="4856747"/>
            <a:ext cx="148389" cy="148389"/>
          </a:xfrm>
          <a:prstGeom prst="rect">
            <a:avLst/>
          </a:prstGeom>
        </p:spPr>
      </p:pic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571E26C2-842C-46BA-B680-AC04E67BE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9705" y="5490407"/>
            <a:ext cx="148389" cy="148389"/>
          </a:xfrm>
          <a:prstGeom prst="rect">
            <a:avLst/>
          </a:prstGeom>
        </p:spPr>
      </p:pic>
      <p:pic>
        <p:nvPicPr>
          <p:cNvPr id="22" name="Graphic 21" descr="Close">
            <a:extLst>
              <a:ext uri="{FF2B5EF4-FFF2-40B4-BE49-F238E27FC236}">
                <a16:creationId xmlns:a16="http://schemas.microsoft.com/office/drawing/2014/main" id="{5D56678B-E401-4D4C-8FA6-CA5E0FF57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7727" y="5626765"/>
            <a:ext cx="148389" cy="148389"/>
          </a:xfrm>
          <a:prstGeom prst="rect">
            <a:avLst/>
          </a:prstGeom>
        </p:spPr>
      </p:pic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C7621E50-844C-4F38-B5E9-5121CD541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7728" y="5883438"/>
            <a:ext cx="148389" cy="148389"/>
          </a:xfrm>
          <a:prstGeom prst="rect">
            <a:avLst/>
          </a:prstGeom>
        </p:spPr>
      </p:pic>
      <p:pic>
        <p:nvPicPr>
          <p:cNvPr id="24" name="Graphic 23" descr="Close">
            <a:extLst>
              <a:ext uri="{FF2B5EF4-FFF2-40B4-BE49-F238E27FC236}">
                <a16:creationId xmlns:a16="http://schemas.microsoft.com/office/drawing/2014/main" id="{FA4B6699-FB7E-4A75-A767-E68E94DBD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0858" y="4048941"/>
            <a:ext cx="148389" cy="148389"/>
          </a:xfrm>
          <a:prstGeom prst="rect">
            <a:avLst/>
          </a:prstGeom>
        </p:spPr>
      </p:pic>
      <p:pic>
        <p:nvPicPr>
          <p:cNvPr id="25" name="Graphic 24" descr="Close">
            <a:extLst>
              <a:ext uri="{FF2B5EF4-FFF2-40B4-BE49-F238E27FC236}">
                <a16:creationId xmlns:a16="http://schemas.microsoft.com/office/drawing/2014/main" id="{99AE67B7-5E27-4CA9-8933-1C506F290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3713" y="6132971"/>
            <a:ext cx="148389" cy="14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45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A2A71E-7F4D-4E90-92AB-E57BDEC3E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Tree Planting Technique  </a:t>
            </a:r>
            <a:endParaRPr lang="en-US" sz="5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EBB2E-D115-4042-930D-C56A0E40A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256436"/>
            <a:ext cx="9144000" cy="160081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Bare  Root Trees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1.5 – 1.75” caliper </a:t>
            </a:r>
          </a:p>
          <a:p>
            <a:pPr algn="ctr"/>
            <a:endParaRPr lang="en-US" sz="24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857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393</Words>
  <Application>Microsoft Office PowerPoint</Application>
  <PresentationFormat>Widescreen</PresentationFormat>
  <Paragraphs>68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Garamond</vt:lpstr>
      <vt:lpstr>Office Theme</vt:lpstr>
      <vt:lpstr>Alewife Linear Park Restoration Project</vt:lpstr>
      <vt:lpstr>History</vt:lpstr>
      <vt:lpstr>  Restoration Plan</vt:lpstr>
      <vt:lpstr>Planting Opportunities</vt:lpstr>
      <vt:lpstr>Maintenance Plan </vt:lpstr>
      <vt:lpstr>Linear Park: Phase 1</vt:lpstr>
      <vt:lpstr>PowerPoint Presentation</vt:lpstr>
      <vt:lpstr> Original Plant List  November 1983</vt:lpstr>
      <vt:lpstr>Tree Planting Technique  </vt:lpstr>
      <vt:lpstr>Bare Root Planting </vt:lpstr>
      <vt:lpstr>Grove Planting </vt:lpstr>
      <vt:lpstr>Air Spading </vt:lpstr>
      <vt:lpstr>Tree Species </vt:lpstr>
      <vt:lpstr>Serviceberry</vt:lpstr>
      <vt:lpstr>Sliverbell </vt:lpstr>
      <vt:lpstr>Pin &amp; Red Oak</vt:lpstr>
      <vt:lpstr>Kentucky Coffee Tree</vt:lpstr>
      <vt:lpstr>   Water By Bike </vt:lpstr>
      <vt:lpstr>CRLS Student Participation </vt:lpstr>
      <vt:lpstr>      Maintenance Plan          Snow Removal</vt:lpstr>
      <vt:lpstr>Feedback, Ideas and Questions?</vt:lpstr>
      <vt:lpstr>Adopt A Tree Program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Alewife Linear Park Restoration Project</dc:title>
  <dc:creator>Coppinger, Ellen</dc:creator>
  <cp:lastModifiedBy>Riley, Kate</cp:lastModifiedBy>
  <cp:revision>9</cp:revision>
  <cp:lastPrinted>2019-10-10T14:56:51Z</cp:lastPrinted>
  <dcterms:created xsi:type="dcterms:W3CDTF">2019-10-10T14:39:37Z</dcterms:created>
  <dcterms:modified xsi:type="dcterms:W3CDTF">2019-10-10T19:32:43Z</dcterms:modified>
</cp:coreProperties>
</file>